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1" r:id="rId2"/>
    <p:sldMasterId id="2147483683" r:id="rId3"/>
    <p:sldMasterId id="2147483695" r:id="rId4"/>
  </p:sldMasterIdLst>
  <p:notesMasterIdLst>
    <p:notesMasterId r:id="rId25"/>
  </p:notesMasterIdLst>
  <p:sldIdLst>
    <p:sldId id="347" r:id="rId5"/>
    <p:sldId id="624" r:id="rId6"/>
    <p:sldId id="627" r:id="rId7"/>
    <p:sldId id="622" r:id="rId8"/>
    <p:sldId id="557" r:id="rId9"/>
    <p:sldId id="556" r:id="rId10"/>
    <p:sldId id="620" r:id="rId11"/>
    <p:sldId id="621" r:id="rId12"/>
    <p:sldId id="619" r:id="rId13"/>
    <p:sldId id="459" r:id="rId14"/>
    <p:sldId id="442" r:id="rId15"/>
    <p:sldId id="460" r:id="rId16"/>
    <p:sldId id="623" r:id="rId17"/>
    <p:sldId id="463" r:id="rId18"/>
    <p:sldId id="455" r:id="rId19"/>
    <p:sldId id="461" r:id="rId20"/>
    <p:sldId id="553" r:id="rId21"/>
    <p:sldId id="554" r:id="rId22"/>
    <p:sldId id="544" r:id="rId23"/>
    <p:sldId id="62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11659-59C6-4580-8A0F-D0ED2B38D68C}" v="37" dt="2022-11-01T07:43:49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30" Type="http://schemas.microsoft.com/office/2016/11/relationships/changesInfo" Target="changesInfos/changesInfo1.xml"/><Relationship Id="rId31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lly aroni" userId="4e6ae12d776d4d73" providerId="LiveId" clId="{FCBBBAD8-14D3-4510-8887-6E688FAC1325}"/>
    <pc:docChg chg="undo custSel addSld delSld modSld sldOrd">
      <pc:chgData name="gelly aroni" userId="4e6ae12d776d4d73" providerId="LiveId" clId="{FCBBBAD8-14D3-4510-8887-6E688FAC1325}" dt="2022-10-17T07:51:23.649" v="636" actId="2696"/>
      <pc:docMkLst>
        <pc:docMk/>
      </pc:docMkLst>
      <pc:sldChg chg="del">
        <pc:chgData name="gelly aroni" userId="4e6ae12d776d4d73" providerId="LiveId" clId="{FCBBBAD8-14D3-4510-8887-6E688FAC1325}" dt="2022-10-16T14:16:15.356" v="510" actId="2696"/>
        <pc:sldMkLst>
          <pc:docMk/>
          <pc:sldMk cId="774782963" sldId="299"/>
        </pc:sldMkLst>
      </pc:sldChg>
      <pc:sldChg chg="modSp mod">
        <pc:chgData name="gelly aroni" userId="4e6ae12d776d4d73" providerId="LiveId" clId="{FCBBBAD8-14D3-4510-8887-6E688FAC1325}" dt="2022-10-16T13:12:33.640" v="90" actId="20577"/>
        <pc:sldMkLst>
          <pc:docMk/>
          <pc:sldMk cId="916567789" sldId="347"/>
        </pc:sldMkLst>
        <pc:spChg chg="mod">
          <ac:chgData name="gelly aroni" userId="4e6ae12d776d4d73" providerId="LiveId" clId="{FCBBBAD8-14D3-4510-8887-6E688FAC1325}" dt="2022-10-16T13:12:33.640" v="90" actId="20577"/>
          <ac:spMkLst>
            <pc:docMk/>
            <pc:sldMk cId="916567789" sldId="347"/>
            <ac:spMk id="5" creationId="{00000000-0000-0000-0000-000000000000}"/>
          </ac:spMkLst>
        </pc:spChg>
      </pc:sldChg>
      <pc:sldChg chg="del">
        <pc:chgData name="gelly aroni" userId="4e6ae12d776d4d73" providerId="LiveId" clId="{FCBBBAD8-14D3-4510-8887-6E688FAC1325}" dt="2022-10-16T14:12:08.841" v="509" actId="2696"/>
        <pc:sldMkLst>
          <pc:docMk/>
          <pc:sldMk cId="961425208" sldId="390"/>
        </pc:sldMkLst>
      </pc:sldChg>
      <pc:sldChg chg="modSp del mod">
        <pc:chgData name="gelly aroni" userId="4e6ae12d776d4d73" providerId="LiveId" clId="{FCBBBAD8-14D3-4510-8887-6E688FAC1325}" dt="2022-10-16T13:41:42.925" v="253" actId="2696"/>
        <pc:sldMkLst>
          <pc:docMk/>
          <pc:sldMk cId="1224691692" sldId="403"/>
        </pc:sldMkLst>
        <pc:spChg chg="mod">
          <ac:chgData name="gelly aroni" userId="4e6ae12d776d4d73" providerId="LiveId" clId="{FCBBBAD8-14D3-4510-8887-6E688FAC1325}" dt="2022-10-16T13:40:43.187" v="246" actId="13926"/>
          <ac:spMkLst>
            <pc:docMk/>
            <pc:sldMk cId="1224691692" sldId="403"/>
            <ac:spMk id="2" creationId="{14C467C3-0807-7C3A-9894-CD392742B696}"/>
          </ac:spMkLst>
        </pc:spChg>
      </pc:sldChg>
      <pc:sldChg chg="del">
        <pc:chgData name="gelly aroni" userId="4e6ae12d776d4d73" providerId="LiveId" clId="{FCBBBAD8-14D3-4510-8887-6E688FAC1325}" dt="2022-10-16T14:08:22.359" v="477" actId="2696"/>
        <pc:sldMkLst>
          <pc:docMk/>
          <pc:sldMk cId="1364000037" sldId="404"/>
        </pc:sldMkLst>
      </pc:sldChg>
      <pc:sldChg chg="del">
        <pc:chgData name="gelly aroni" userId="4e6ae12d776d4d73" providerId="LiveId" clId="{FCBBBAD8-14D3-4510-8887-6E688FAC1325}" dt="2022-10-17T07:51:07.471" v="633" actId="2696"/>
        <pc:sldMkLst>
          <pc:docMk/>
          <pc:sldMk cId="2234095086" sldId="406"/>
        </pc:sldMkLst>
      </pc:sldChg>
      <pc:sldChg chg="addSp delSp modSp del mod">
        <pc:chgData name="gelly aroni" userId="4e6ae12d776d4d73" providerId="LiveId" clId="{FCBBBAD8-14D3-4510-8887-6E688FAC1325}" dt="2022-10-16T14:26:29.784" v="589" actId="2696"/>
        <pc:sldMkLst>
          <pc:docMk/>
          <pc:sldMk cId="1097688019" sldId="407"/>
        </pc:sldMkLst>
        <pc:spChg chg="mod">
          <ac:chgData name="gelly aroni" userId="4e6ae12d776d4d73" providerId="LiveId" clId="{FCBBBAD8-14D3-4510-8887-6E688FAC1325}" dt="2022-10-16T13:23:20.388" v="134" actId="26606"/>
          <ac:spMkLst>
            <pc:docMk/>
            <pc:sldMk cId="1097688019" sldId="407"/>
            <ac:spMk id="2" creationId="{B82EBC95-C9E5-B6E9-B6A5-D71C6C89405A}"/>
          </ac:spMkLst>
        </pc:spChg>
        <pc:spChg chg="mod">
          <ac:chgData name="gelly aroni" userId="4e6ae12d776d4d73" providerId="LiveId" clId="{FCBBBAD8-14D3-4510-8887-6E688FAC1325}" dt="2022-10-16T13:36:21.649" v="186" actId="255"/>
          <ac:spMkLst>
            <pc:docMk/>
            <pc:sldMk cId="1097688019" sldId="407"/>
            <ac:spMk id="3" creationId="{5772BA37-C302-4FCD-FB5E-6DC482E8F51B}"/>
          </ac:spMkLst>
        </pc:spChg>
        <pc:spChg chg="mod ord">
          <ac:chgData name="gelly aroni" userId="4e6ae12d776d4d73" providerId="LiveId" clId="{FCBBBAD8-14D3-4510-8887-6E688FAC1325}" dt="2022-10-16T13:23:20.388" v="134" actId="26606"/>
          <ac:spMkLst>
            <pc:docMk/>
            <pc:sldMk cId="1097688019" sldId="407"/>
            <ac:spMk id="4" creationId="{87AA9F21-4FE6-D68B-654A-023712CE4A6B}"/>
          </ac:spMkLst>
        </pc:spChg>
        <pc:spChg chg="add del mod">
          <ac:chgData name="gelly aroni" userId="4e6ae12d776d4d73" providerId="LiveId" clId="{FCBBBAD8-14D3-4510-8887-6E688FAC1325}" dt="2022-10-16T14:23:48.274" v="554" actId="478"/>
          <ac:spMkLst>
            <pc:docMk/>
            <pc:sldMk cId="1097688019" sldId="407"/>
            <ac:spMk id="6" creationId="{048FE5C5-8E1B-4F50-BC25-542EDAD8DB40}"/>
          </ac:spMkLst>
        </pc:spChg>
        <pc:spChg chg="mod">
          <ac:chgData name="gelly aroni" userId="4e6ae12d776d4d73" providerId="LiveId" clId="{FCBBBAD8-14D3-4510-8887-6E688FAC1325}" dt="2022-10-16T13:23:20.388" v="134" actId="26606"/>
          <ac:spMkLst>
            <pc:docMk/>
            <pc:sldMk cId="1097688019" sldId="407"/>
            <ac:spMk id="4103" creationId="{60F5FB2B-9C0B-78F7-73A6-9D836EB614E6}"/>
          </ac:spMkLst>
        </pc:spChg>
        <pc:spChg chg="del">
          <ac:chgData name="gelly aroni" userId="4e6ae12d776d4d73" providerId="LiveId" clId="{FCBBBAD8-14D3-4510-8887-6E688FAC1325}" dt="2022-10-16T13:23:20.388" v="134" actId="26606"/>
          <ac:spMkLst>
            <pc:docMk/>
            <pc:sldMk cId="1097688019" sldId="407"/>
            <ac:spMk id="4108" creationId="{9D25F302-27C5-414F-97F8-6EA0A6C028BA}"/>
          </ac:spMkLst>
        </pc:spChg>
        <pc:spChg chg="del">
          <ac:chgData name="gelly aroni" userId="4e6ae12d776d4d73" providerId="LiveId" clId="{FCBBBAD8-14D3-4510-8887-6E688FAC1325}" dt="2022-10-16T13:23:20.388" v="134" actId="26606"/>
          <ac:spMkLst>
            <pc:docMk/>
            <pc:sldMk cId="1097688019" sldId="407"/>
            <ac:spMk id="4110" creationId="{830A36F8-48C2-4842-A87B-8CE8DF4E7FD2}"/>
          </ac:spMkLst>
        </pc:spChg>
        <pc:spChg chg="del">
          <ac:chgData name="gelly aroni" userId="4e6ae12d776d4d73" providerId="LiveId" clId="{FCBBBAD8-14D3-4510-8887-6E688FAC1325}" dt="2022-10-16T13:23:20.388" v="134" actId="26606"/>
          <ac:spMkLst>
            <pc:docMk/>
            <pc:sldMk cId="1097688019" sldId="407"/>
            <ac:spMk id="4112" creationId="{8F451A30-466B-4996-9BA5-CD6ABCC6D558}"/>
          </ac:spMkLst>
        </pc:spChg>
        <pc:picChg chg="del mod">
          <ac:chgData name="gelly aroni" userId="4e6ae12d776d4d73" providerId="LiveId" clId="{FCBBBAD8-14D3-4510-8887-6E688FAC1325}" dt="2022-10-16T14:23:42.750" v="551" actId="478"/>
          <ac:picMkLst>
            <pc:docMk/>
            <pc:sldMk cId="1097688019" sldId="407"/>
            <ac:picMk id="10" creationId="{51F8B393-B317-7CF3-4FDC-4EFCA6EF2719}"/>
          </ac:picMkLst>
        </pc:picChg>
      </pc:sldChg>
      <pc:sldChg chg="del">
        <pc:chgData name="gelly aroni" userId="4e6ae12d776d4d73" providerId="LiveId" clId="{FCBBBAD8-14D3-4510-8887-6E688FAC1325}" dt="2022-10-17T07:51:11.640" v="634" actId="2696"/>
        <pc:sldMkLst>
          <pc:docMk/>
          <pc:sldMk cId="218398130" sldId="424"/>
        </pc:sldMkLst>
      </pc:sldChg>
      <pc:sldChg chg="modSp del mod">
        <pc:chgData name="gelly aroni" userId="4e6ae12d776d4d73" providerId="LiveId" clId="{FCBBBAD8-14D3-4510-8887-6E688FAC1325}" dt="2022-10-17T07:51:18.908" v="635" actId="2696"/>
        <pc:sldMkLst>
          <pc:docMk/>
          <pc:sldMk cId="3207065249" sldId="429"/>
        </pc:sldMkLst>
        <pc:spChg chg="mod">
          <ac:chgData name="gelly aroni" userId="4e6ae12d776d4d73" providerId="LiveId" clId="{FCBBBAD8-14D3-4510-8887-6E688FAC1325}" dt="2022-10-16T14:11:51.741" v="507" actId="14100"/>
          <ac:spMkLst>
            <pc:docMk/>
            <pc:sldMk cId="3207065249" sldId="429"/>
            <ac:spMk id="2" creationId="{469B3283-C51A-C4D4-DCE1-FE3DD99E2BBE}"/>
          </ac:spMkLst>
        </pc:spChg>
      </pc:sldChg>
      <pc:sldChg chg="modSp del">
        <pc:chgData name="gelly aroni" userId="4e6ae12d776d4d73" providerId="LiveId" clId="{FCBBBAD8-14D3-4510-8887-6E688FAC1325}" dt="2022-10-17T07:51:23.649" v="636" actId="2696"/>
        <pc:sldMkLst>
          <pc:docMk/>
          <pc:sldMk cId="3617940654" sldId="431"/>
        </pc:sldMkLst>
        <pc:graphicFrameChg chg="mod">
          <ac:chgData name="gelly aroni" userId="4e6ae12d776d4d73" providerId="LiveId" clId="{FCBBBAD8-14D3-4510-8887-6E688FAC1325}" dt="2022-10-16T14:12:01.177" v="508" actId="20577"/>
          <ac:graphicFrameMkLst>
            <pc:docMk/>
            <pc:sldMk cId="3617940654" sldId="431"/>
            <ac:graphicFrameMk id="7" creationId="{90483E37-D478-FE78-CC30-10C16DAB43FF}"/>
          </ac:graphicFrameMkLst>
        </pc:graphicFrameChg>
      </pc:sldChg>
      <pc:sldChg chg="modSp mod">
        <pc:chgData name="gelly aroni" userId="4e6ae12d776d4d73" providerId="LiveId" clId="{FCBBBAD8-14D3-4510-8887-6E688FAC1325}" dt="2022-10-17T07:50:50.556" v="632" actId="20577"/>
        <pc:sldMkLst>
          <pc:docMk/>
          <pc:sldMk cId="47152240" sldId="433"/>
        </pc:sldMkLst>
        <pc:graphicFrameChg chg="mod">
          <ac:chgData name="gelly aroni" userId="4e6ae12d776d4d73" providerId="LiveId" clId="{FCBBBAD8-14D3-4510-8887-6E688FAC1325}" dt="2022-10-17T07:50:50.556" v="632" actId="20577"/>
          <ac:graphicFrameMkLst>
            <pc:docMk/>
            <pc:sldMk cId="47152240" sldId="433"/>
            <ac:graphicFrameMk id="7" creationId="{994FA7E0-918F-2C1B-5CC3-7FAD6B662B95}"/>
          </ac:graphicFrameMkLst>
        </pc:graphicFrameChg>
      </pc:sldChg>
      <pc:sldChg chg="modSp del">
        <pc:chgData name="gelly aroni" userId="4e6ae12d776d4d73" providerId="LiveId" clId="{FCBBBAD8-14D3-4510-8887-6E688FAC1325}" dt="2022-10-16T13:15:46.325" v="128" actId="2696"/>
        <pc:sldMkLst>
          <pc:docMk/>
          <pc:sldMk cId="623092700" sldId="434"/>
        </pc:sldMkLst>
        <pc:spChg chg="mod">
          <ac:chgData name="gelly aroni" userId="4e6ae12d776d4d73" providerId="LiveId" clId="{FCBBBAD8-14D3-4510-8887-6E688FAC1325}" dt="2022-10-16T13:14:54.005" v="122" actId="6549"/>
          <ac:spMkLst>
            <pc:docMk/>
            <pc:sldMk cId="623092700" sldId="434"/>
            <ac:spMk id="2" creationId="{C4FE4BC1-1DD0-D4D7-4F2B-00917043AEE3}"/>
          </ac:spMkLst>
        </pc:spChg>
      </pc:sldChg>
      <pc:sldChg chg="addSp delSp modSp mod ord">
        <pc:chgData name="gelly aroni" userId="4e6ae12d776d4d73" providerId="LiveId" clId="{FCBBBAD8-14D3-4510-8887-6E688FAC1325}" dt="2022-10-16T14:23:57.653" v="556"/>
        <pc:sldMkLst>
          <pc:docMk/>
          <pc:sldMk cId="3573868125" sldId="435"/>
        </pc:sldMkLst>
        <pc:spChg chg="add del mod">
          <ac:chgData name="gelly aroni" userId="4e6ae12d776d4d73" providerId="LiveId" clId="{FCBBBAD8-14D3-4510-8887-6E688FAC1325}" dt="2022-10-16T13:13:28.641" v="94"/>
          <ac:spMkLst>
            <pc:docMk/>
            <pc:sldMk cId="3573868125" sldId="435"/>
            <ac:spMk id="2" creationId="{8874BDFC-A61E-4A5E-89C9-590B1EF171DE}"/>
          </ac:spMkLst>
        </pc:spChg>
        <pc:spChg chg="add del mod">
          <ac:chgData name="gelly aroni" userId="4e6ae12d776d4d73" providerId="LiveId" clId="{FCBBBAD8-14D3-4510-8887-6E688FAC1325}" dt="2022-10-16T13:14:20.745" v="101"/>
          <ac:spMkLst>
            <pc:docMk/>
            <pc:sldMk cId="3573868125" sldId="435"/>
            <ac:spMk id="3" creationId="{DAE65E19-44EE-4C2F-A29D-21EA2BE893A9}"/>
          </ac:spMkLst>
        </pc:spChg>
        <pc:spChg chg="add mod">
          <ac:chgData name="gelly aroni" userId="4e6ae12d776d4d73" providerId="LiveId" clId="{FCBBBAD8-14D3-4510-8887-6E688FAC1325}" dt="2022-10-16T13:15:16.239" v="125" actId="1076"/>
          <ac:spMkLst>
            <pc:docMk/>
            <pc:sldMk cId="3573868125" sldId="435"/>
            <ac:spMk id="8" creationId="{ED6EBF03-3392-4C0F-82CB-D447A0E29E90}"/>
          </ac:spMkLst>
        </pc:spChg>
        <pc:picChg chg="add del mod">
          <ac:chgData name="gelly aroni" userId="4e6ae12d776d4d73" providerId="LiveId" clId="{FCBBBAD8-14D3-4510-8887-6E688FAC1325}" dt="2022-10-16T13:14:51.211" v="121" actId="478"/>
          <ac:picMkLst>
            <pc:docMk/>
            <pc:sldMk cId="3573868125" sldId="435"/>
            <ac:picMk id="7" creationId="{AEA16B83-B1F3-4172-8A7D-82A7AD89B1D7}"/>
          </ac:picMkLst>
        </pc:picChg>
        <pc:picChg chg="mod">
          <ac:chgData name="gelly aroni" userId="4e6ae12d776d4d73" providerId="LiveId" clId="{FCBBBAD8-14D3-4510-8887-6E688FAC1325}" dt="2022-10-16T13:15:36.455" v="127" actId="1076"/>
          <ac:picMkLst>
            <pc:docMk/>
            <pc:sldMk cId="3573868125" sldId="435"/>
            <ac:picMk id="1026" creationId="{39DB0960-ECCF-7A15-F46E-5A23AC25171B}"/>
          </ac:picMkLst>
        </pc:picChg>
      </pc:sldChg>
      <pc:sldChg chg="modSp del mod">
        <pc:chgData name="gelly aroni" userId="4e6ae12d776d4d73" providerId="LiveId" clId="{FCBBBAD8-14D3-4510-8887-6E688FAC1325}" dt="2022-10-17T07:48:01.276" v="619" actId="2696"/>
        <pc:sldMkLst>
          <pc:docMk/>
          <pc:sldMk cId="60656418" sldId="436"/>
        </pc:sldMkLst>
        <pc:spChg chg="mod">
          <ac:chgData name="gelly aroni" userId="4e6ae12d776d4d73" providerId="LiveId" clId="{FCBBBAD8-14D3-4510-8887-6E688FAC1325}" dt="2022-10-16T13:37:36.056" v="189" actId="33524"/>
          <ac:spMkLst>
            <pc:docMk/>
            <pc:sldMk cId="60656418" sldId="436"/>
            <ac:spMk id="2" creationId="{415053C7-483C-8909-81D8-F9E075C97BC8}"/>
          </ac:spMkLst>
        </pc:spChg>
        <pc:spChg chg="mod">
          <ac:chgData name="gelly aroni" userId="4e6ae12d776d4d73" providerId="LiveId" clId="{FCBBBAD8-14D3-4510-8887-6E688FAC1325}" dt="2022-10-16T13:37:42.335" v="190" actId="33524"/>
          <ac:spMkLst>
            <pc:docMk/>
            <pc:sldMk cId="60656418" sldId="436"/>
            <ac:spMk id="3" creationId="{4E7D5109-CA45-664C-5B6E-DF64927F2788}"/>
          </ac:spMkLst>
        </pc:spChg>
      </pc:sldChg>
      <pc:sldChg chg="modSp mod">
        <pc:chgData name="gelly aroni" userId="4e6ae12d776d4d73" providerId="LiveId" clId="{FCBBBAD8-14D3-4510-8887-6E688FAC1325}" dt="2022-10-16T13:37:08.383" v="188" actId="33524"/>
        <pc:sldMkLst>
          <pc:docMk/>
          <pc:sldMk cId="644954560" sldId="437"/>
        </pc:sldMkLst>
        <pc:spChg chg="mod">
          <ac:chgData name="gelly aroni" userId="4e6ae12d776d4d73" providerId="LiveId" clId="{FCBBBAD8-14D3-4510-8887-6E688FAC1325}" dt="2022-10-16T13:37:08.383" v="188" actId="33524"/>
          <ac:spMkLst>
            <pc:docMk/>
            <pc:sldMk cId="644954560" sldId="437"/>
            <ac:spMk id="6" creationId="{8D583F6B-8FDA-1AD9-55BA-C479E17C93AD}"/>
          </ac:spMkLst>
        </pc:spChg>
      </pc:sldChg>
      <pc:sldChg chg="modSp mod">
        <pc:chgData name="gelly aroni" userId="4e6ae12d776d4d73" providerId="LiveId" clId="{FCBBBAD8-14D3-4510-8887-6E688FAC1325}" dt="2022-10-17T07:47:06.510" v="591" actId="20577"/>
        <pc:sldMkLst>
          <pc:docMk/>
          <pc:sldMk cId="3209924531" sldId="438"/>
        </pc:sldMkLst>
        <pc:spChg chg="mod">
          <ac:chgData name="gelly aroni" userId="4e6ae12d776d4d73" providerId="LiveId" clId="{FCBBBAD8-14D3-4510-8887-6E688FAC1325}" dt="2022-10-17T07:47:06.510" v="591" actId="20577"/>
          <ac:spMkLst>
            <pc:docMk/>
            <pc:sldMk cId="3209924531" sldId="438"/>
            <ac:spMk id="6" creationId="{C58613AB-7AB2-DA75-3F70-3B608A683588}"/>
          </ac:spMkLst>
        </pc:spChg>
      </pc:sldChg>
      <pc:sldChg chg="del">
        <pc:chgData name="gelly aroni" userId="4e6ae12d776d4d73" providerId="LiveId" clId="{FCBBBAD8-14D3-4510-8887-6E688FAC1325}" dt="2022-10-16T13:41:52.779" v="254" actId="2696"/>
        <pc:sldMkLst>
          <pc:docMk/>
          <pc:sldMk cId="4280188483" sldId="440"/>
        </pc:sldMkLst>
      </pc:sldChg>
      <pc:sldChg chg="modSp mod">
        <pc:chgData name="gelly aroni" userId="4e6ae12d776d4d73" providerId="LiveId" clId="{FCBBBAD8-14D3-4510-8887-6E688FAC1325}" dt="2022-10-16T13:36:34.827" v="187" actId="1076"/>
        <pc:sldMkLst>
          <pc:docMk/>
          <pc:sldMk cId="340104704" sldId="441"/>
        </pc:sldMkLst>
        <pc:spChg chg="mod">
          <ac:chgData name="gelly aroni" userId="4e6ae12d776d4d73" providerId="LiveId" clId="{FCBBBAD8-14D3-4510-8887-6E688FAC1325}" dt="2022-10-16T13:36:34.827" v="187" actId="1076"/>
          <ac:spMkLst>
            <pc:docMk/>
            <pc:sldMk cId="340104704" sldId="441"/>
            <ac:spMk id="3" creationId="{DBFD8487-DAAC-8A85-39CC-481AE6C7AB2A}"/>
          </ac:spMkLst>
        </pc:spChg>
      </pc:sldChg>
      <pc:sldChg chg="addSp delSp modSp mod ord">
        <pc:chgData name="gelly aroni" userId="4e6ae12d776d4d73" providerId="LiveId" clId="{FCBBBAD8-14D3-4510-8887-6E688FAC1325}" dt="2022-10-16T14:03:05.562" v="447" actId="20577"/>
        <pc:sldMkLst>
          <pc:docMk/>
          <pc:sldMk cId="1302827925" sldId="442"/>
        </pc:sldMkLst>
        <pc:spChg chg="mod ord">
          <ac:chgData name="gelly aroni" userId="4e6ae12d776d4d73" providerId="LiveId" clId="{FCBBBAD8-14D3-4510-8887-6E688FAC1325}" dt="2022-10-16T14:03:05.562" v="447" actId="20577"/>
          <ac:spMkLst>
            <pc:docMk/>
            <pc:sldMk cId="1302827925" sldId="442"/>
            <ac:spMk id="2" creationId="{683781CE-2BBB-C8BF-2715-818B593F1DB3}"/>
          </ac:spMkLst>
        </pc:spChg>
        <pc:spChg chg="mod">
          <ac:chgData name="gelly aroni" userId="4e6ae12d776d4d73" providerId="LiveId" clId="{FCBBBAD8-14D3-4510-8887-6E688FAC1325}" dt="2022-10-16T14:03:04.848" v="446"/>
          <ac:spMkLst>
            <pc:docMk/>
            <pc:sldMk cId="1302827925" sldId="442"/>
            <ac:spMk id="3" creationId="{CC6F8DFC-561F-6686-4C59-DA0B66E321D7}"/>
          </ac:spMkLst>
        </pc:spChg>
        <pc:spChg chg="mod ord">
          <ac:chgData name="gelly aroni" userId="4e6ae12d776d4d73" providerId="LiveId" clId="{FCBBBAD8-14D3-4510-8887-6E688FAC1325}" dt="2022-10-16T13:50:59.926" v="299" actId="26606"/>
          <ac:spMkLst>
            <pc:docMk/>
            <pc:sldMk cId="1302827925" sldId="442"/>
            <ac:spMk id="4" creationId="{4DA96A74-315B-916E-BB89-A97947688640}"/>
          </ac:spMkLst>
        </pc:spChg>
        <pc:spChg chg="mod">
          <ac:chgData name="gelly aroni" userId="4e6ae12d776d4d73" providerId="LiveId" clId="{FCBBBAD8-14D3-4510-8887-6E688FAC1325}" dt="2022-10-16T13:50:40.408" v="295" actId="26606"/>
          <ac:spMkLst>
            <pc:docMk/>
            <pc:sldMk cId="1302827925" sldId="442"/>
            <ac:spMk id="7" creationId="{2ED7F30F-6D48-CB93-A5BD-E49BF3EBC6D5}"/>
          </ac:spMkLst>
        </pc:spChg>
        <pc:spChg chg="del">
          <ac:chgData name="gelly aroni" userId="4e6ae12d776d4d73" providerId="LiveId" clId="{FCBBBAD8-14D3-4510-8887-6E688FAC1325}" dt="2022-10-16T13:50:40.408" v="295" actId="26606"/>
          <ac:spMkLst>
            <pc:docMk/>
            <pc:sldMk cId="1302827925" sldId="442"/>
            <ac:spMk id="26" creationId="{9D25F302-27C5-414F-97F8-6EA0A6C028BA}"/>
          </ac:spMkLst>
        </pc:spChg>
        <pc:spChg chg="del">
          <ac:chgData name="gelly aroni" userId="4e6ae12d776d4d73" providerId="LiveId" clId="{FCBBBAD8-14D3-4510-8887-6E688FAC1325}" dt="2022-10-16T13:50:40.408" v="295" actId="26606"/>
          <ac:spMkLst>
            <pc:docMk/>
            <pc:sldMk cId="1302827925" sldId="442"/>
            <ac:spMk id="28" creationId="{830A36F8-48C2-4842-A87B-8CE8DF4E7FD2}"/>
          </ac:spMkLst>
        </pc:spChg>
        <pc:spChg chg="del">
          <ac:chgData name="gelly aroni" userId="4e6ae12d776d4d73" providerId="LiveId" clId="{FCBBBAD8-14D3-4510-8887-6E688FAC1325}" dt="2022-10-16T13:50:40.408" v="295" actId="26606"/>
          <ac:spMkLst>
            <pc:docMk/>
            <pc:sldMk cId="1302827925" sldId="442"/>
            <ac:spMk id="30" creationId="{8F451A30-466B-4996-9BA5-CD6ABCC6D558}"/>
          </ac:spMkLst>
        </pc:spChg>
        <pc:spChg chg="add del">
          <ac:chgData name="gelly aroni" userId="4e6ae12d776d4d73" providerId="LiveId" clId="{FCBBBAD8-14D3-4510-8887-6E688FAC1325}" dt="2022-10-16T13:50:59.926" v="299" actId="26606"/>
          <ac:spMkLst>
            <pc:docMk/>
            <pc:sldMk cId="1302827925" sldId="442"/>
            <ac:spMk id="35" creationId="{04812C46-200A-4DEB-A05E-3ED6C68C2387}"/>
          </ac:spMkLst>
        </pc:spChg>
        <pc:spChg chg="add del">
          <ac:chgData name="gelly aroni" userId="4e6ae12d776d4d73" providerId="LiveId" clId="{FCBBBAD8-14D3-4510-8887-6E688FAC1325}" dt="2022-10-16T13:50:59.926" v="299" actId="26606"/>
          <ac:spMkLst>
            <pc:docMk/>
            <pc:sldMk cId="1302827925" sldId="442"/>
            <ac:spMk id="37" creationId="{D1EA859B-E555-4109-94F3-6700E046E008}"/>
          </ac:spMkLst>
        </pc:spChg>
        <pc:spChg chg="add">
          <ac:chgData name="gelly aroni" userId="4e6ae12d776d4d73" providerId="LiveId" clId="{FCBBBAD8-14D3-4510-8887-6E688FAC1325}" dt="2022-10-16T13:50:59.926" v="299" actId="26606"/>
          <ac:spMkLst>
            <pc:docMk/>
            <pc:sldMk cId="1302827925" sldId="442"/>
            <ac:spMk id="42" creationId="{D009D6D5-DAC2-4A8B-A17A-E206B9012D09}"/>
          </ac:spMkLst>
        </pc:spChg>
        <pc:picChg chg="mod ord">
          <ac:chgData name="gelly aroni" userId="4e6ae12d776d4d73" providerId="LiveId" clId="{FCBBBAD8-14D3-4510-8887-6E688FAC1325}" dt="2022-10-16T13:50:59.926" v="299" actId="26606"/>
          <ac:picMkLst>
            <pc:docMk/>
            <pc:sldMk cId="1302827925" sldId="442"/>
            <ac:picMk id="6" creationId="{D06B6E43-9464-6D58-EE0C-7AFE6324A4D3}"/>
          </ac:picMkLst>
        </pc:picChg>
      </pc:sldChg>
      <pc:sldChg chg="addSp delSp modSp del mod">
        <pc:chgData name="gelly aroni" userId="4e6ae12d776d4d73" providerId="LiveId" clId="{FCBBBAD8-14D3-4510-8887-6E688FAC1325}" dt="2022-10-16T13:48:46.240" v="281" actId="2696"/>
        <pc:sldMkLst>
          <pc:docMk/>
          <pc:sldMk cId="3515934434" sldId="443"/>
        </pc:sldMkLst>
        <pc:spChg chg="del mod">
          <ac:chgData name="gelly aroni" userId="4e6ae12d776d4d73" providerId="LiveId" clId="{FCBBBAD8-14D3-4510-8887-6E688FAC1325}" dt="2022-10-16T13:48:15.317" v="275" actId="478"/>
          <ac:spMkLst>
            <pc:docMk/>
            <pc:sldMk cId="3515934434" sldId="443"/>
            <ac:spMk id="3" creationId="{CC6F8DFC-561F-6686-4C59-DA0B66E321D7}"/>
          </ac:spMkLst>
        </pc:spChg>
        <pc:spChg chg="add mod">
          <ac:chgData name="gelly aroni" userId="4e6ae12d776d4d73" providerId="LiveId" clId="{FCBBBAD8-14D3-4510-8887-6E688FAC1325}" dt="2022-10-16T13:48:07.409" v="271" actId="478"/>
          <ac:spMkLst>
            <pc:docMk/>
            <pc:sldMk cId="3515934434" sldId="443"/>
            <ac:spMk id="6" creationId="{4EC59FBC-F858-4EBD-9EE8-FC4747F0AD90}"/>
          </ac:spMkLst>
        </pc:spChg>
        <pc:spChg chg="add mod">
          <ac:chgData name="gelly aroni" userId="4e6ae12d776d4d73" providerId="LiveId" clId="{FCBBBAD8-14D3-4510-8887-6E688FAC1325}" dt="2022-10-16T13:48:15.317" v="275" actId="478"/>
          <ac:spMkLst>
            <pc:docMk/>
            <pc:sldMk cId="3515934434" sldId="443"/>
            <ac:spMk id="8" creationId="{17ABC164-D4B2-4956-9F11-D5899E54D1C7}"/>
          </ac:spMkLst>
        </pc:spChg>
        <pc:picChg chg="add mod">
          <ac:chgData name="gelly aroni" userId="4e6ae12d776d4d73" providerId="LiveId" clId="{FCBBBAD8-14D3-4510-8887-6E688FAC1325}" dt="2022-10-16T13:48:18.530" v="276" actId="1076"/>
          <ac:picMkLst>
            <pc:docMk/>
            <pc:sldMk cId="3515934434" sldId="443"/>
            <ac:picMk id="1026" creationId="{578746EA-75E5-4C4D-87D5-C46CD09E08DE}"/>
          </ac:picMkLst>
        </pc:picChg>
        <pc:picChg chg="del">
          <ac:chgData name="gelly aroni" userId="4e6ae12d776d4d73" providerId="LiveId" clId="{FCBBBAD8-14D3-4510-8887-6E688FAC1325}" dt="2022-10-16T13:48:07.409" v="271" actId="478"/>
          <ac:picMkLst>
            <pc:docMk/>
            <pc:sldMk cId="3515934434" sldId="443"/>
            <ac:picMk id="2050" creationId="{1C2104E9-1370-4108-8DF3-3EB318C12E37}"/>
          </ac:picMkLst>
        </pc:picChg>
      </pc:sldChg>
      <pc:sldChg chg="addSp delSp modSp mod">
        <pc:chgData name="gelly aroni" userId="4e6ae12d776d4d73" providerId="LiveId" clId="{FCBBBAD8-14D3-4510-8887-6E688FAC1325}" dt="2022-10-17T07:49:47.552" v="631" actId="20577"/>
        <pc:sldMkLst>
          <pc:docMk/>
          <pc:sldMk cId="4236424299" sldId="455"/>
        </pc:sldMkLst>
        <pc:spChg chg="del mod">
          <ac:chgData name="gelly aroni" userId="4e6ae12d776d4d73" providerId="LiveId" clId="{FCBBBAD8-14D3-4510-8887-6E688FAC1325}" dt="2022-10-16T14:09:43.474" v="491" actId="478"/>
          <ac:spMkLst>
            <pc:docMk/>
            <pc:sldMk cId="4236424299" sldId="455"/>
            <ac:spMk id="2" creationId="{683781CE-2BBB-C8BF-2715-818B593F1DB3}"/>
          </ac:spMkLst>
        </pc:spChg>
        <pc:spChg chg="mod">
          <ac:chgData name="gelly aroni" userId="4e6ae12d776d4d73" providerId="LiveId" clId="{FCBBBAD8-14D3-4510-8887-6E688FAC1325}" dt="2022-10-17T07:49:47.552" v="631" actId="20577"/>
          <ac:spMkLst>
            <pc:docMk/>
            <pc:sldMk cId="4236424299" sldId="455"/>
            <ac:spMk id="3" creationId="{CC6F8DFC-561F-6686-4C59-DA0B66E321D7}"/>
          </ac:spMkLst>
        </pc:spChg>
        <pc:spChg chg="mod ord">
          <ac:chgData name="gelly aroni" userId="4e6ae12d776d4d73" providerId="LiveId" clId="{FCBBBAD8-14D3-4510-8887-6E688FAC1325}" dt="2022-10-16T13:49:12" v="285" actId="26606"/>
          <ac:spMkLst>
            <pc:docMk/>
            <pc:sldMk cId="4236424299" sldId="455"/>
            <ac:spMk id="4" creationId="{4DA96A74-315B-916E-BB89-A97947688640}"/>
          </ac:spMkLst>
        </pc:spChg>
        <pc:spChg chg="mod">
          <ac:chgData name="gelly aroni" userId="4e6ae12d776d4d73" providerId="LiveId" clId="{FCBBBAD8-14D3-4510-8887-6E688FAC1325}" dt="2022-10-16T13:49:12" v="285" actId="26606"/>
          <ac:spMkLst>
            <pc:docMk/>
            <pc:sldMk cId="4236424299" sldId="455"/>
            <ac:spMk id="6" creationId="{3B1EC20D-0E0D-0586-92F9-585C1DF88FF7}"/>
          </ac:spMkLst>
        </pc:spChg>
        <pc:spChg chg="del">
          <ac:chgData name="gelly aroni" userId="4e6ae12d776d4d73" providerId="LiveId" clId="{FCBBBAD8-14D3-4510-8887-6E688FAC1325}" dt="2022-10-16T13:49:12" v="285" actId="26606"/>
          <ac:spMkLst>
            <pc:docMk/>
            <pc:sldMk cId="4236424299" sldId="455"/>
            <ac:spMk id="10" creationId="{081EA652-8C6A-4E69-BEB9-170809474553}"/>
          </ac:spMkLst>
        </pc:spChg>
        <pc:spChg chg="del">
          <ac:chgData name="gelly aroni" userId="4e6ae12d776d4d73" providerId="LiveId" clId="{FCBBBAD8-14D3-4510-8887-6E688FAC1325}" dt="2022-10-16T13:49:12" v="285" actId="26606"/>
          <ac:spMkLst>
            <pc:docMk/>
            <pc:sldMk cId="4236424299" sldId="455"/>
            <ac:spMk id="12" creationId="{5298780A-33B9-4EA2-8F67-DE68AD62841B}"/>
          </ac:spMkLst>
        </pc:spChg>
        <pc:spChg chg="del">
          <ac:chgData name="gelly aroni" userId="4e6ae12d776d4d73" providerId="LiveId" clId="{FCBBBAD8-14D3-4510-8887-6E688FAC1325}" dt="2022-10-16T13:49:12" v="285" actId="26606"/>
          <ac:spMkLst>
            <pc:docMk/>
            <pc:sldMk cId="4236424299" sldId="455"/>
            <ac:spMk id="14" creationId="{7F488E8B-4E1E-4402-8935-D4E6C02615C7}"/>
          </ac:spMkLst>
        </pc:spChg>
        <pc:spChg chg="add">
          <ac:chgData name="gelly aroni" userId="4e6ae12d776d4d73" providerId="LiveId" clId="{FCBBBAD8-14D3-4510-8887-6E688FAC1325}" dt="2022-10-16T13:49:12" v="285" actId="26606"/>
          <ac:spMkLst>
            <pc:docMk/>
            <pc:sldMk cId="4236424299" sldId="455"/>
            <ac:spMk id="22" creationId="{04812C46-200A-4DEB-A05E-3ED6C68C2387}"/>
          </ac:spMkLst>
        </pc:spChg>
        <pc:spChg chg="add">
          <ac:chgData name="gelly aroni" userId="4e6ae12d776d4d73" providerId="LiveId" clId="{FCBBBAD8-14D3-4510-8887-6E688FAC1325}" dt="2022-10-16T13:49:12" v="285" actId="26606"/>
          <ac:spMkLst>
            <pc:docMk/>
            <pc:sldMk cId="4236424299" sldId="455"/>
            <ac:spMk id="24" creationId="{D1EA859B-E555-4109-94F3-6700E046E008}"/>
          </ac:spMkLst>
        </pc:spChg>
        <pc:picChg chg="add">
          <ac:chgData name="gelly aroni" userId="4e6ae12d776d4d73" providerId="LiveId" clId="{FCBBBAD8-14D3-4510-8887-6E688FAC1325}" dt="2022-10-16T13:49:12" v="285" actId="26606"/>
          <ac:picMkLst>
            <pc:docMk/>
            <pc:sldMk cId="4236424299" sldId="455"/>
            <ac:picMk id="18" creationId="{970F6C71-C771-472F-9C7E-32A0786C335F}"/>
          </ac:picMkLst>
        </pc:picChg>
        <pc:cxnChg chg="del">
          <ac:chgData name="gelly aroni" userId="4e6ae12d776d4d73" providerId="LiveId" clId="{FCBBBAD8-14D3-4510-8887-6E688FAC1325}" dt="2022-10-16T13:49:12" v="285" actId="26606"/>
          <ac:cxnSpMkLst>
            <pc:docMk/>
            <pc:sldMk cId="4236424299" sldId="455"/>
            <ac:cxnSpMk id="16" creationId="{23AAC9B5-8015-485C-ACF9-A750390E9A56}"/>
          </ac:cxnSpMkLst>
        </pc:cxnChg>
      </pc:sldChg>
      <pc:sldChg chg="modSp mod">
        <pc:chgData name="gelly aroni" userId="4e6ae12d776d4d73" providerId="LiveId" clId="{FCBBBAD8-14D3-4510-8887-6E688FAC1325}" dt="2022-10-17T07:47:43.855" v="618" actId="20577"/>
        <pc:sldMkLst>
          <pc:docMk/>
          <pc:sldMk cId="2627850480" sldId="456"/>
        </pc:sldMkLst>
        <pc:spChg chg="mod">
          <ac:chgData name="gelly aroni" userId="4e6ae12d776d4d73" providerId="LiveId" clId="{FCBBBAD8-14D3-4510-8887-6E688FAC1325}" dt="2022-10-17T07:47:43.855" v="618" actId="20577"/>
          <ac:spMkLst>
            <pc:docMk/>
            <pc:sldMk cId="2627850480" sldId="456"/>
            <ac:spMk id="2" creationId="{167A8CAB-290D-67E4-EED5-21D46BE64258}"/>
          </ac:spMkLst>
        </pc:spChg>
      </pc:sldChg>
      <pc:sldChg chg="del">
        <pc:chgData name="gelly aroni" userId="4e6ae12d776d4d73" providerId="LiveId" clId="{FCBBBAD8-14D3-4510-8887-6E688FAC1325}" dt="2022-10-16T13:49:31.554" v="286" actId="2696"/>
        <pc:sldMkLst>
          <pc:docMk/>
          <pc:sldMk cId="881796418" sldId="457"/>
        </pc:sldMkLst>
      </pc:sldChg>
      <pc:sldChg chg="del">
        <pc:chgData name="gelly aroni" userId="4e6ae12d776d4d73" providerId="LiveId" clId="{FCBBBAD8-14D3-4510-8887-6E688FAC1325}" dt="2022-10-16T13:44:11.274" v="255" actId="2696"/>
        <pc:sldMkLst>
          <pc:docMk/>
          <pc:sldMk cId="1333543875" sldId="458"/>
        </pc:sldMkLst>
      </pc:sldChg>
      <pc:sldChg chg="addSp delSp modSp new mod setBg modClrScheme chgLayout">
        <pc:chgData name="gelly aroni" userId="4e6ae12d776d4d73" providerId="LiveId" clId="{FCBBBAD8-14D3-4510-8887-6E688FAC1325}" dt="2022-10-16T13:41:39.270" v="252" actId="113"/>
        <pc:sldMkLst>
          <pc:docMk/>
          <pc:sldMk cId="1946342361" sldId="459"/>
        </pc:sldMkLst>
        <pc:spChg chg="del mod ord">
          <ac:chgData name="gelly aroni" userId="4e6ae12d776d4d73" providerId="LiveId" clId="{FCBBBAD8-14D3-4510-8887-6E688FAC1325}" dt="2022-10-16T13:39:43.515" v="192" actId="700"/>
          <ac:spMkLst>
            <pc:docMk/>
            <pc:sldMk cId="1946342361" sldId="459"/>
            <ac:spMk id="2" creationId="{F6E38477-6684-49DD-96A7-90BC0F2BFC6B}"/>
          </ac:spMkLst>
        </pc:spChg>
        <pc:spChg chg="del mod ord">
          <ac:chgData name="gelly aroni" userId="4e6ae12d776d4d73" providerId="LiveId" clId="{FCBBBAD8-14D3-4510-8887-6E688FAC1325}" dt="2022-10-16T13:39:43.515" v="192" actId="700"/>
          <ac:spMkLst>
            <pc:docMk/>
            <pc:sldMk cId="1946342361" sldId="459"/>
            <ac:spMk id="3" creationId="{B1282195-2FD9-4EBB-9A18-2E58B2F7C8A3}"/>
          </ac:spMkLst>
        </pc:spChg>
        <pc:spChg chg="mod ord">
          <ac:chgData name="gelly aroni" userId="4e6ae12d776d4d73" providerId="LiveId" clId="{FCBBBAD8-14D3-4510-8887-6E688FAC1325}" dt="2022-10-16T13:40:06.702" v="195" actId="26606"/>
          <ac:spMkLst>
            <pc:docMk/>
            <pc:sldMk cId="1946342361" sldId="459"/>
            <ac:spMk id="4" creationId="{CC88981F-D8A5-440A-B472-AB3879010B7F}"/>
          </ac:spMkLst>
        </pc:spChg>
        <pc:spChg chg="mod ord">
          <ac:chgData name="gelly aroni" userId="4e6ae12d776d4d73" providerId="LiveId" clId="{FCBBBAD8-14D3-4510-8887-6E688FAC1325}" dt="2022-10-16T13:40:06.702" v="195" actId="26606"/>
          <ac:spMkLst>
            <pc:docMk/>
            <pc:sldMk cId="1946342361" sldId="459"/>
            <ac:spMk id="5" creationId="{17F0ECE0-6DC6-474F-B9AE-9972E6BACC35}"/>
          </ac:spMkLst>
        </pc:spChg>
        <pc:spChg chg="del">
          <ac:chgData name="gelly aroni" userId="4e6ae12d776d4d73" providerId="LiveId" clId="{FCBBBAD8-14D3-4510-8887-6E688FAC1325}" dt="2022-10-16T13:39:43.515" v="192" actId="700"/>
          <ac:spMkLst>
            <pc:docMk/>
            <pc:sldMk cId="1946342361" sldId="459"/>
            <ac:spMk id="6" creationId="{3D700DB5-3CEA-41C5-98BA-598F50DADDDE}"/>
          </ac:spMkLst>
        </pc:spChg>
        <pc:spChg chg="add del mod ord">
          <ac:chgData name="gelly aroni" userId="4e6ae12d776d4d73" providerId="LiveId" clId="{FCBBBAD8-14D3-4510-8887-6E688FAC1325}" dt="2022-10-16T13:41:39.270" v="252" actId="113"/>
          <ac:spMkLst>
            <pc:docMk/>
            <pc:sldMk cId="1946342361" sldId="459"/>
            <ac:spMk id="7" creationId="{3B73BD8D-F042-4C13-95F7-29A71ED4B887}"/>
          </ac:spMkLst>
        </pc:spChg>
        <pc:spChg chg="add del mod ord">
          <ac:chgData name="gelly aroni" userId="4e6ae12d776d4d73" providerId="LiveId" clId="{FCBBBAD8-14D3-4510-8887-6E688FAC1325}" dt="2022-10-16T13:39:51.951" v="193" actId="931"/>
          <ac:spMkLst>
            <pc:docMk/>
            <pc:sldMk cId="1946342361" sldId="459"/>
            <ac:spMk id="8" creationId="{F2BEC6F8-FBFB-43BF-8A4A-78CB45D23A64}"/>
          </ac:spMkLst>
        </pc:spChg>
        <pc:spChg chg="add del">
          <ac:chgData name="gelly aroni" userId="4e6ae12d776d4d73" providerId="LiveId" clId="{FCBBBAD8-14D3-4510-8887-6E688FAC1325}" dt="2022-10-16T13:40:06.702" v="195" actId="26606"/>
          <ac:spMkLst>
            <pc:docMk/>
            <pc:sldMk cId="1946342361" sldId="459"/>
            <ac:spMk id="15" creationId="{22F15A2D-2324-487D-A02A-BF46C5C580EB}"/>
          </ac:spMkLst>
        </pc:spChg>
        <pc:spChg chg="add del">
          <ac:chgData name="gelly aroni" userId="4e6ae12d776d4d73" providerId="LiveId" clId="{FCBBBAD8-14D3-4510-8887-6E688FAC1325}" dt="2022-10-16T13:40:06.702" v="195" actId="26606"/>
          <ac:spMkLst>
            <pc:docMk/>
            <pc:sldMk cId="1946342361" sldId="459"/>
            <ac:spMk id="17" creationId="{17A7F34E-D418-47E2-9F86-2C45BBC31210}"/>
          </ac:spMkLst>
        </pc:spChg>
        <pc:spChg chg="add del">
          <ac:chgData name="gelly aroni" userId="4e6ae12d776d4d73" providerId="LiveId" clId="{FCBBBAD8-14D3-4510-8887-6E688FAC1325}" dt="2022-10-16T13:40:06.702" v="195" actId="26606"/>
          <ac:spMkLst>
            <pc:docMk/>
            <pc:sldMk cId="1946342361" sldId="459"/>
            <ac:spMk id="19" creationId="{2AEAFA59-923A-4F54-8B49-44C970BCC323}"/>
          </ac:spMkLst>
        </pc:spChg>
        <pc:picChg chg="add mod ord">
          <ac:chgData name="gelly aroni" userId="4e6ae12d776d4d73" providerId="LiveId" clId="{FCBBBAD8-14D3-4510-8887-6E688FAC1325}" dt="2022-10-16T13:40:32.245" v="245" actId="1076"/>
          <ac:picMkLst>
            <pc:docMk/>
            <pc:sldMk cId="1946342361" sldId="459"/>
            <ac:picMk id="10" creationId="{D6F4D736-2114-487A-B518-8CEFBE9FC1BC}"/>
          </ac:picMkLst>
        </pc:picChg>
      </pc:sldChg>
      <pc:sldChg chg="addSp delSp modSp new mod setBg modClrScheme setClrOvrMap chgLayout">
        <pc:chgData name="gelly aroni" userId="4e6ae12d776d4d73" providerId="LiveId" clId="{FCBBBAD8-14D3-4510-8887-6E688FAC1325}" dt="2022-10-17T07:48:55.763" v="625" actId="113"/>
        <pc:sldMkLst>
          <pc:docMk/>
          <pc:sldMk cId="1541568591" sldId="460"/>
        </pc:sldMkLst>
        <pc:spChg chg="del mod ord">
          <ac:chgData name="gelly aroni" userId="4e6ae12d776d4d73" providerId="LiveId" clId="{FCBBBAD8-14D3-4510-8887-6E688FAC1325}" dt="2022-10-16T13:45:11.240" v="259" actId="700"/>
          <ac:spMkLst>
            <pc:docMk/>
            <pc:sldMk cId="1541568591" sldId="460"/>
            <ac:spMk id="2" creationId="{C4BBDE2B-E1F7-424A-8BD2-6DBA5DD713CE}"/>
          </ac:spMkLst>
        </pc:spChg>
        <pc:spChg chg="del mod ord">
          <ac:chgData name="gelly aroni" userId="4e6ae12d776d4d73" providerId="LiveId" clId="{FCBBBAD8-14D3-4510-8887-6E688FAC1325}" dt="2022-10-16T13:45:11.240" v="259" actId="700"/>
          <ac:spMkLst>
            <pc:docMk/>
            <pc:sldMk cId="1541568591" sldId="460"/>
            <ac:spMk id="3" creationId="{0255C803-80EA-49AD-8FC4-C1DF640C9F81}"/>
          </ac:spMkLst>
        </pc:spChg>
        <pc:spChg chg="mod ord">
          <ac:chgData name="gelly aroni" userId="4e6ae12d776d4d73" providerId="LiveId" clId="{FCBBBAD8-14D3-4510-8887-6E688FAC1325}" dt="2022-10-16T13:50:25.552" v="294" actId="26606"/>
          <ac:spMkLst>
            <pc:docMk/>
            <pc:sldMk cId="1541568591" sldId="460"/>
            <ac:spMk id="4" creationId="{9C9A0226-A0CD-48F8-823D-D77FBE5921CD}"/>
          </ac:spMkLst>
        </pc:spChg>
        <pc:spChg chg="mod ord">
          <ac:chgData name="gelly aroni" userId="4e6ae12d776d4d73" providerId="LiveId" clId="{FCBBBAD8-14D3-4510-8887-6E688FAC1325}" dt="2022-10-16T13:50:25.552" v="294" actId="26606"/>
          <ac:spMkLst>
            <pc:docMk/>
            <pc:sldMk cId="1541568591" sldId="460"/>
            <ac:spMk id="5" creationId="{F6BA474F-F30A-4F0E-BE58-83F569AF4647}"/>
          </ac:spMkLst>
        </pc:spChg>
        <pc:spChg chg="add del mod ord">
          <ac:chgData name="gelly aroni" userId="4e6ae12d776d4d73" providerId="LiveId" clId="{FCBBBAD8-14D3-4510-8887-6E688FAC1325}" dt="2022-10-16T13:51:32.232" v="311" actId="478"/>
          <ac:spMkLst>
            <pc:docMk/>
            <pc:sldMk cId="1541568591" sldId="460"/>
            <ac:spMk id="6" creationId="{18776AED-509F-4EB9-9A69-D146C45BFC0D}"/>
          </ac:spMkLst>
        </pc:spChg>
        <pc:spChg chg="add del mod ord">
          <ac:chgData name="gelly aroni" userId="4e6ae12d776d4d73" providerId="LiveId" clId="{FCBBBAD8-14D3-4510-8887-6E688FAC1325}" dt="2022-10-16T13:50:13.715" v="287"/>
          <ac:spMkLst>
            <pc:docMk/>
            <pc:sldMk cId="1541568591" sldId="460"/>
            <ac:spMk id="7" creationId="{6E8927C5-C2BB-4FF2-AFE9-42AF170A25E4}"/>
          </ac:spMkLst>
        </pc:spChg>
        <pc:spChg chg="add del mod ord">
          <ac:chgData name="gelly aroni" userId="4e6ae12d776d4d73" providerId="LiveId" clId="{FCBBBAD8-14D3-4510-8887-6E688FAC1325}" dt="2022-10-16T13:56:55.259" v="384" actId="26606"/>
          <ac:spMkLst>
            <pc:docMk/>
            <pc:sldMk cId="1541568591" sldId="460"/>
            <ac:spMk id="8" creationId="{0D0FBF11-43FC-49D5-8993-5FDE2DEBE72C}"/>
          </ac:spMkLst>
        </pc:spChg>
        <pc:spChg chg="add del">
          <ac:chgData name="gelly aroni" userId="4e6ae12d776d4d73" providerId="LiveId" clId="{FCBBBAD8-14D3-4510-8887-6E688FAC1325}" dt="2022-10-16T13:50:20.820" v="289" actId="26606"/>
          <ac:spMkLst>
            <pc:docMk/>
            <pc:sldMk cId="1541568591" sldId="460"/>
            <ac:spMk id="3079" creationId="{4F7EBAE4-9945-4473-9E34-B2C66EA0F03D}"/>
          </ac:spMkLst>
        </pc:spChg>
        <pc:spChg chg="add del">
          <ac:chgData name="gelly aroni" userId="4e6ae12d776d4d73" providerId="LiveId" clId="{FCBBBAD8-14D3-4510-8887-6E688FAC1325}" dt="2022-10-16T13:50:20.820" v="289" actId="26606"/>
          <ac:spMkLst>
            <pc:docMk/>
            <pc:sldMk cId="1541568591" sldId="460"/>
            <ac:spMk id="3081" creationId="{70BEB1E7-2F88-40BC-B73D-42E5B6F80BFC}"/>
          </ac:spMkLst>
        </pc:spChg>
        <pc:spChg chg="add del">
          <ac:chgData name="gelly aroni" userId="4e6ae12d776d4d73" providerId="LiveId" clId="{FCBBBAD8-14D3-4510-8887-6E688FAC1325}" dt="2022-10-16T13:50:20.820" v="289" actId="26606"/>
          <ac:spMkLst>
            <pc:docMk/>
            <pc:sldMk cId="1541568591" sldId="460"/>
            <ac:spMk id="3083" creationId="{A7B99495-F43F-4D80-A44F-2CB4764EB90B}"/>
          </ac:spMkLst>
        </pc:spChg>
        <pc:spChg chg="add del">
          <ac:chgData name="gelly aroni" userId="4e6ae12d776d4d73" providerId="LiveId" clId="{FCBBBAD8-14D3-4510-8887-6E688FAC1325}" dt="2022-10-16T13:50:22.479" v="291" actId="26606"/>
          <ac:spMkLst>
            <pc:docMk/>
            <pc:sldMk cId="1541568591" sldId="460"/>
            <ac:spMk id="3085" creationId="{357DD0D3-F869-46D0-944C-6EC60E19E351}"/>
          </ac:spMkLst>
        </pc:spChg>
        <pc:spChg chg="add del">
          <ac:chgData name="gelly aroni" userId="4e6ae12d776d4d73" providerId="LiveId" clId="{FCBBBAD8-14D3-4510-8887-6E688FAC1325}" dt="2022-10-16T13:50:25.546" v="293" actId="26606"/>
          <ac:spMkLst>
            <pc:docMk/>
            <pc:sldMk cId="1541568591" sldId="460"/>
            <ac:spMk id="3087" creationId="{C13237C8-E62C-4F0D-A318-BD6FB6C2D138}"/>
          </ac:spMkLst>
        </pc:spChg>
        <pc:spChg chg="add del">
          <ac:chgData name="gelly aroni" userId="4e6ae12d776d4d73" providerId="LiveId" clId="{FCBBBAD8-14D3-4510-8887-6E688FAC1325}" dt="2022-10-16T13:50:25.546" v="293" actId="26606"/>
          <ac:spMkLst>
            <pc:docMk/>
            <pc:sldMk cId="1541568591" sldId="460"/>
            <ac:spMk id="3088" creationId="{201CC55D-ED54-4C5C-95E6-10947BD1103B}"/>
          </ac:spMkLst>
        </pc:spChg>
        <pc:spChg chg="add del">
          <ac:chgData name="gelly aroni" userId="4e6ae12d776d4d73" providerId="LiveId" clId="{FCBBBAD8-14D3-4510-8887-6E688FAC1325}" dt="2022-10-16T13:50:25.546" v="293" actId="26606"/>
          <ac:spMkLst>
            <pc:docMk/>
            <pc:sldMk cId="1541568591" sldId="460"/>
            <ac:spMk id="3089" creationId="{19C9EAEA-39D0-4B0E-A0EB-51E7B26740B1}"/>
          </ac:spMkLst>
        </pc:spChg>
        <pc:spChg chg="add del">
          <ac:chgData name="gelly aroni" userId="4e6ae12d776d4d73" providerId="LiveId" clId="{FCBBBAD8-14D3-4510-8887-6E688FAC1325}" dt="2022-10-16T13:50:25.546" v="293" actId="26606"/>
          <ac:spMkLst>
            <pc:docMk/>
            <pc:sldMk cId="1541568591" sldId="460"/>
            <ac:spMk id="3092" creationId="{3873B707-463F-40B0-8227-E8CC6C67EB25}"/>
          </ac:spMkLst>
        </pc:spChg>
        <pc:spChg chg="add">
          <ac:chgData name="gelly aroni" userId="4e6ae12d776d4d73" providerId="LiveId" clId="{FCBBBAD8-14D3-4510-8887-6E688FAC1325}" dt="2022-10-16T13:50:25.552" v="294" actId="26606"/>
          <ac:spMkLst>
            <pc:docMk/>
            <pc:sldMk cId="1541568591" sldId="460"/>
            <ac:spMk id="3094" creationId="{9427AF5F-9A0E-42B7-A252-FD64C9885F9C}"/>
          </ac:spMkLst>
        </pc:spChg>
        <pc:grpChg chg="add del">
          <ac:chgData name="gelly aroni" userId="4e6ae12d776d4d73" providerId="LiveId" clId="{FCBBBAD8-14D3-4510-8887-6E688FAC1325}" dt="2022-10-16T13:50:25.546" v="293" actId="26606"/>
          <ac:grpSpMkLst>
            <pc:docMk/>
            <pc:sldMk cId="1541568591" sldId="460"/>
            <ac:grpSpMk id="3090" creationId="{1DE889C7-FAD6-4397-98E2-05D503484459}"/>
          </ac:grpSpMkLst>
        </pc:grpChg>
        <pc:graphicFrameChg chg="add del">
          <ac:chgData name="gelly aroni" userId="4e6ae12d776d4d73" providerId="LiveId" clId="{FCBBBAD8-14D3-4510-8887-6E688FAC1325}" dt="2022-10-16T13:56:52.315" v="383" actId="26606"/>
          <ac:graphicFrameMkLst>
            <pc:docMk/>
            <pc:sldMk cId="1541568591" sldId="460"/>
            <ac:graphicFrameMk id="3096" creationId="{6342D161-25C0-68F5-CF10-B772B83EEBAF}"/>
          </ac:graphicFrameMkLst>
        </pc:graphicFrameChg>
        <pc:graphicFrameChg chg="add mod modGraphic">
          <ac:chgData name="gelly aroni" userId="4e6ae12d776d4d73" providerId="LiveId" clId="{FCBBBAD8-14D3-4510-8887-6E688FAC1325}" dt="2022-10-17T07:48:55.763" v="625" actId="113"/>
          <ac:graphicFrameMkLst>
            <pc:docMk/>
            <pc:sldMk cId="1541568591" sldId="460"/>
            <ac:graphicFrameMk id="3097" creationId="{35CDE8DA-9589-7518-801A-C54D4A6BDBE5}"/>
          </ac:graphicFrameMkLst>
        </pc:graphicFrameChg>
        <pc:picChg chg="add mod ord">
          <ac:chgData name="gelly aroni" userId="4e6ae12d776d4d73" providerId="LiveId" clId="{FCBBBAD8-14D3-4510-8887-6E688FAC1325}" dt="2022-10-16T13:56:59.704" v="385" actId="1076"/>
          <ac:picMkLst>
            <pc:docMk/>
            <pc:sldMk cId="1541568591" sldId="460"/>
            <ac:picMk id="3074" creationId="{380CC3A9-4E78-488A-AB98-3C170DF95120}"/>
          </ac:picMkLst>
        </pc:picChg>
      </pc:sldChg>
      <pc:sldChg chg="addSp delSp modSp new mod setBg chgLayout">
        <pc:chgData name="gelly aroni" userId="4e6ae12d776d4d73" providerId="LiveId" clId="{FCBBBAD8-14D3-4510-8887-6E688FAC1325}" dt="2022-10-16T13:48:39.761" v="280" actId="26606"/>
        <pc:sldMkLst>
          <pc:docMk/>
          <pc:sldMk cId="1656298383" sldId="461"/>
        </pc:sldMkLst>
        <pc:spChg chg="del">
          <ac:chgData name="gelly aroni" userId="4e6ae12d776d4d73" providerId="LiveId" clId="{FCBBBAD8-14D3-4510-8887-6E688FAC1325}" dt="2022-10-16T13:48:27.567" v="278" actId="700"/>
          <ac:spMkLst>
            <pc:docMk/>
            <pc:sldMk cId="1656298383" sldId="461"/>
            <ac:spMk id="2" creationId="{F094F2B7-F951-4B41-B4DB-B7E91DAA1111}"/>
          </ac:spMkLst>
        </pc:spChg>
        <pc:spChg chg="del">
          <ac:chgData name="gelly aroni" userId="4e6ae12d776d4d73" providerId="LiveId" clId="{FCBBBAD8-14D3-4510-8887-6E688FAC1325}" dt="2022-10-16T13:48:27.567" v="278" actId="700"/>
          <ac:spMkLst>
            <pc:docMk/>
            <pc:sldMk cId="1656298383" sldId="461"/>
            <ac:spMk id="3" creationId="{7B00C39C-2425-4E34-AB86-98463C686238}"/>
          </ac:spMkLst>
        </pc:spChg>
        <pc:spChg chg="mod ord">
          <ac:chgData name="gelly aroni" userId="4e6ae12d776d4d73" providerId="LiveId" clId="{FCBBBAD8-14D3-4510-8887-6E688FAC1325}" dt="2022-10-16T13:48:39.761" v="280" actId="26606"/>
          <ac:spMkLst>
            <pc:docMk/>
            <pc:sldMk cId="1656298383" sldId="461"/>
            <ac:spMk id="4" creationId="{4F07A2E8-585D-4305-9968-EFBA376886A5}"/>
          </ac:spMkLst>
        </pc:spChg>
        <pc:spChg chg="mod ord">
          <ac:chgData name="gelly aroni" userId="4e6ae12d776d4d73" providerId="LiveId" clId="{FCBBBAD8-14D3-4510-8887-6E688FAC1325}" dt="2022-10-16T13:48:39.761" v="280" actId="26606"/>
          <ac:spMkLst>
            <pc:docMk/>
            <pc:sldMk cId="1656298383" sldId="461"/>
            <ac:spMk id="5" creationId="{8B2E2813-F036-4296-9F86-C2D68A179F85}"/>
          </ac:spMkLst>
        </pc:spChg>
        <pc:spChg chg="add del mod ord">
          <ac:chgData name="gelly aroni" userId="4e6ae12d776d4d73" providerId="LiveId" clId="{FCBBBAD8-14D3-4510-8887-6E688FAC1325}" dt="2022-10-16T13:48:39.761" v="280" actId="26606"/>
          <ac:spMkLst>
            <pc:docMk/>
            <pc:sldMk cId="1656298383" sldId="461"/>
            <ac:spMk id="6" creationId="{70C4CE90-B393-4B87-9AB9-1F90B164482D}"/>
          </ac:spMkLst>
        </pc:spChg>
        <pc:spChg chg="add del mod ord">
          <ac:chgData name="gelly aroni" userId="4e6ae12d776d4d73" providerId="LiveId" clId="{FCBBBAD8-14D3-4510-8887-6E688FAC1325}" dt="2022-10-16T13:48:36.221" v="279"/>
          <ac:spMkLst>
            <pc:docMk/>
            <pc:sldMk cId="1656298383" sldId="461"/>
            <ac:spMk id="7" creationId="{046AD6B3-4E9E-4264-8DB6-CA5D51156BF3}"/>
          </ac:spMkLst>
        </pc:spChg>
        <pc:spChg chg="add">
          <ac:chgData name="gelly aroni" userId="4e6ae12d776d4d73" providerId="LiveId" clId="{FCBBBAD8-14D3-4510-8887-6E688FAC1325}" dt="2022-10-16T13:48:39.761" v="280" actId="26606"/>
          <ac:spMkLst>
            <pc:docMk/>
            <pc:sldMk cId="1656298383" sldId="461"/>
            <ac:spMk id="2055" creationId="{F3060C83-F051-4F0E-ABAD-AA0DFC48B218}"/>
          </ac:spMkLst>
        </pc:spChg>
        <pc:spChg chg="add">
          <ac:chgData name="gelly aroni" userId="4e6ae12d776d4d73" providerId="LiveId" clId="{FCBBBAD8-14D3-4510-8887-6E688FAC1325}" dt="2022-10-16T13:48:39.761" v="280" actId="26606"/>
          <ac:spMkLst>
            <pc:docMk/>
            <pc:sldMk cId="1656298383" sldId="461"/>
            <ac:spMk id="2057" creationId="{83C98ABE-055B-441F-B07E-44F97F083C39}"/>
          </ac:spMkLst>
        </pc:spChg>
        <pc:spChg chg="add">
          <ac:chgData name="gelly aroni" userId="4e6ae12d776d4d73" providerId="LiveId" clId="{FCBBBAD8-14D3-4510-8887-6E688FAC1325}" dt="2022-10-16T13:48:39.761" v="280" actId="26606"/>
          <ac:spMkLst>
            <pc:docMk/>
            <pc:sldMk cId="1656298383" sldId="461"/>
            <ac:spMk id="2059" creationId="{29FDB030-9B49-4CED-8CCD-4D99382388AC}"/>
          </ac:spMkLst>
        </pc:spChg>
        <pc:spChg chg="add">
          <ac:chgData name="gelly aroni" userId="4e6ae12d776d4d73" providerId="LiveId" clId="{FCBBBAD8-14D3-4510-8887-6E688FAC1325}" dt="2022-10-16T13:48:39.761" v="280" actId="26606"/>
          <ac:spMkLst>
            <pc:docMk/>
            <pc:sldMk cId="1656298383" sldId="461"/>
            <ac:spMk id="2061" creationId="{3783CA14-24A1-485C-8B30-D6A5D87987AD}"/>
          </ac:spMkLst>
        </pc:spChg>
        <pc:spChg chg="add">
          <ac:chgData name="gelly aroni" userId="4e6ae12d776d4d73" providerId="LiveId" clId="{FCBBBAD8-14D3-4510-8887-6E688FAC1325}" dt="2022-10-16T13:48:39.761" v="280" actId="26606"/>
          <ac:spMkLst>
            <pc:docMk/>
            <pc:sldMk cId="1656298383" sldId="461"/>
            <ac:spMk id="2063" creationId="{9A97C86A-04D6-40F7-AE84-31AB43E6A846}"/>
          </ac:spMkLst>
        </pc:spChg>
        <pc:spChg chg="add">
          <ac:chgData name="gelly aroni" userId="4e6ae12d776d4d73" providerId="LiveId" clId="{FCBBBAD8-14D3-4510-8887-6E688FAC1325}" dt="2022-10-16T13:48:39.761" v="280" actId="26606"/>
          <ac:spMkLst>
            <pc:docMk/>
            <pc:sldMk cId="1656298383" sldId="461"/>
            <ac:spMk id="2065" creationId="{FF9F2414-84E8-453E-B1F3-389FDE8192D9}"/>
          </ac:spMkLst>
        </pc:spChg>
        <pc:spChg chg="add">
          <ac:chgData name="gelly aroni" userId="4e6ae12d776d4d73" providerId="LiveId" clId="{FCBBBAD8-14D3-4510-8887-6E688FAC1325}" dt="2022-10-16T13:48:39.761" v="280" actId="26606"/>
          <ac:spMkLst>
            <pc:docMk/>
            <pc:sldMk cId="1656298383" sldId="461"/>
            <ac:spMk id="2067" creationId="{3ECA69A1-7536-43AC-85EF-C7106179F5ED}"/>
          </ac:spMkLst>
        </pc:spChg>
        <pc:picChg chg="add mod">
          <ac:chgData name="gelly aroni" userId="4e6ae12d776d4d73" providerId="LiveId" clId="{FCBBBAD8-14D3-4510-8887-6E688FAC1325}" dt="2022-10-16T13:48:39.761" v="280" actId="26606"/>
          <ac:picMkLst>
            <pc:docMk/>
            <pc:sldMk cId="1656298383" sldId="461"/>
            <ac:picMk id="2050" creationId="{4C9452D9-C2DF-466F-906F-39B69AE02827}"/>
          </ac:picMkLst>
        </pc:picChg>
      </pc:sldChg>
      <pc:sldChg chg="addSp delSp modSp new del mod">
        <pc:chgData name="gelly aroni" userId="4e6ae12d776d4d73" providerId="LiveId" clId="{FCBBBAD8-14D3-4510-8887-6E688FAC1325}" dt="2022-10-16T14:07:59.782" v="476" actId="2696"/>
        <pc:sldMkLst>
          <pc:docMk/>
          <pc:sldMk cId="1539599911" sldId="462"/>
        </pc:sldMkLst>
        <pc:spChg chg="del mod">
          <ac:chgData name="gelly aroni" userId="4e6ae12d776d4d73" providerId="LiveId" clId="{FCBBBAD8-14D3-4510-8887-6E688FAC1325}" dt="2022-10-16T13:58:44.394" v="442" actId="478"/>
          <ac:spMkLst>
            <pc:docMk/>
            <pc:sldMk cId="1539599911" sldId="462"/>
            <ac:spMk id="2" creationId="{606BBB15-2735-4D4C-A5AF-86DA1463FD60}"/>
          </ac:spMkLst>
        </pc:spChg>
        <pc:spChg chg="del">
          <ac:chgData name="gelly aroni" userId="4e6ae12d776d4d73" providerId="LiveId" clId="{FCBBBAD8-14D3-4510-8887-6E688FAC1325}" dt="2022-10-16T14:04:51.527" v="448"/>
          <ac:spMkLst>
            <pc:docMk/>
            <pc:sldMk cId="1539599911" sldId="462"/>
            <ac:spMk id="3" creationId="{8AA1ACA7-22AA-4B4C-AC1C-8EB8FD06D42F}"/>
          </ac:spMkLst>
        </pc:spChg>
        <pc:spChg chg="mod">
          <ac:chgData name="gelly aroni" userId="4e6ae12d776d4d73" providerId="LiveId" clId="{FCBBBAD8-14D3-4510-8887-6E688FAC1325}" dt="2022-10-16T13:58:49.261" v="443" actId="1076"/>
          <ac:spMkLst>
            <pc:docMk/>
            <pc:sldMk cId="1539599911" sldId="462"/>
            <ac:spMk id="4" creationId="{9DD0B9D2-3B14-425D-8E59-75B92D19B2F8}"/>
          </ac:spMkLst>
        </pc:spChg>
        <pc:picChg chg="add mod">
          <ac:chgData name="gelly aroni" userId="4e6ae12d776d4d73" providerId="LiveId" clId="{FCBBBAD8-14D3-4510-8887-6E688FAC1325}" dt="2022-10-16T14:04:51.527" v="448"/>
          <ac:picMkLst>
            <pc:docMk/>
            <pc:sldMk cId="1539599911" sldId="462"/>
            <ac:picMk id="4098" creationId="{CE782489-9CB4-4704-8D85-6AAA31325BB1}"/>
          </ac:picMkLst>
        </pc:picChg>
      </pc:sldChg>
      <pc:sldChg chg="addSp delSp modSp new mod setBg">
        <pc:chgData name="gelly aroni" userId="4e6ae12d776d4d73" providerId="LiveId" clId="{FCBBBAD8-14D3-4510-8887-6E688FAC1325}" dt="2022-10-17T07:49:15.150" v="627" actId="122"/>
        <pc:sldMkLst>
          <pc:docMk/>
          <pc:sldMk cId="1577791440" sldId="463"/>
        </pc:sldMkLst>
        <pc:spChg chg="mod ord">
          <ac:chgData name="gelly aroni" userId="4e6ae12d776d4d73" providerId="LiveId" clId="{FCBBBAD8-14D3-4510-8887-6E688FAC1325}" dt="2022-10-16T14:07:16.453" v="475" actId="26606"/>
          <ac:spMkLst>
            <pc:docMk/>
            <pc:sldMk cId="1577791440" sldId="463"/>
            <ac:spMk id="2" creationId="{577019C2-4155-4BCB-8B1B-EDF11ABE7955}"/>
          </ac:spMkLst>
        </pc:spChg>
        <pc:spChg chg="del">
          <ac:chgData name="gelly aroni" userId="4e6ae12d776d4d73" providerId="LiveId" clId="{FCBBBAD8-14D3-4510-8887-6E688FAC1325}" dt="2022-10-16T14:06:13.042" v="450" actId="931"/>
          <ac:spMkLst>
            <pc:docMk/>
            <pc:sldMk cId="1577791440" sldId="463"/>
            <ac:spMk id="3" creationId="{352398CE-FF82-4B80-99D4-5FD72B8B5071}"/>
          </ac:spMkLst>
        </pc:spChg>
        <pc:spChg chg="mod">
          <ac:chgData name="gelly aroni" userId="4e6ae12d776d4d73" providerId="LiveId" clId="{FCBBBAD8-14D3-4510-8887-6E688FAC1325}" dt="2022-10-17T07:49:15.150" v="627" actId="122"/>
          <ac:spMkLst>
            <pc:docMk/>
            <pc:sldMk cId="1577791440" sldId="463"/>
            <ac:spMk id="4" creationId="{E2B4B450-F1BE-4C6F-BD89-BCF5E779A8A1}"/>
          </ac:spMkLst>
        </pc:spChg>
        <pc:spChg chg="mod">
          <ac:chgData name="gelly aroni" userId="4e6ae12d776d4d73" providerId="LiveId" clId="{FCBBBAD8-14D3-4510-8887-6E688FAC1325}" dt="2022-10-16T14:07:16.453" v="475" actId="26606"/>
          <ac:spMkLst>
            <pc:docMk/>
            <pc:sldMk cId="1577791440" sldId="463"/>
            <ac:spMk id="5" creationId="{8FEFCB0A-EB86-48EE-9B1F-8C414F10289F}"/>
          </ac:spMkLst>
        </pc:spChg>
        <pc:spChg chg="mod">
          <ac:chgData name="gelly aroni" userId="4e6ae12d776d4d73" providerId="LiveId" clId="{FCBBBAD8-14D3-4510-8887-6E688FAC1325}" dt="2022-10-16T14:07:16.453" v="475" actId="26606"/>
          <ac:spMkLst>
            <pc:docMk/>
            <pc:sldMk cId="1577791440" sldId="463"/>
            <ac:spMk id="6" creationId="{ED1F0250-3A32-49DE-9970-EF268192702B}"/>
          </ac:spMkLst>
        </pc:spChg>
        <pc:spChg chg="add">
          <ac:chgData name="gelly aroni" userId="4e6ae12d776d4d73" providerId="LiveId" clId="{FCBBBAD8-14D3-4510-8887-6E688FAC1325}" dt="2022-10-16T14:07:16.453" v="475" actId="26606"/>
          <ac:spMkLst>
            <pc:docMk/>
            <pc:sldMk cId="1577791440" sldId="463"/>
            <ac:spMk id="13" creationId="{F5493CFF-E43B-4B10-ACE1-C8A1246629EA}"/>
          </ac:spMkLst>
        </pc:spChg>
        <pc:picChg chg="add mod">
          <ac:chgData name="gelly aroni" userId="4e6ae12d776d4d73" providerId="LiveId" clId="{FCBBBAD8-14D3-4510-8887-6E688FAC1325}" dt="2022-10-16T14:07:16.453" v="475" actId="26606"/>
          <ac:picMkLst>
            <pc:docMk/>
            <pc:sldMk cId="1577791440" sldId="463"/>
            <ac:picMk id="8" creationId="{7FE85FE5-D0E8-4C95-AE6F-1C8F363B21E0}"/>
          </ac:picMkLst>
        </pc:picChg>
      </pc:sldChg>
      <pc:sldChg chg="addSp delSp modSp new mod setBg modClrScheme chgLayout">
        <pc:chgData name="gelly aroni" userId="4e6ae12d776d4d73" providerId="LiveId" clId="{FCBBBAD8-14D3-4510-8887-6E688FAC1325}" dt="2022-10-16T14:20:19.954" v="527" actId="1076"/>
        <pc:sldMkLst>
          <pc:docMk/>
          <pc:sldMk cId="618368658" sldId="554"/>
        </pc:sldMkLst>
        <pc:spChg chg="add del mod">
          <ac:chgData name="gelly aroni" userId="4e6ae12d776d4d73" providerId="LiveId" clId="{FCBBBAD8-14D3-4510-8887-6E688FAC1325}" dt="2022-10-16T14:19:50.583" v="514" actId="26606"/>
          <ac:spMkLst>
            <pc:docMk/>
            <pc:sldMk cId="618368658" sldId="554"/>
            <ac:spMk id="2" creationId="{DF870D04-8D7E-4A57-89A0-C2E155D4131B}"/>
          </ac:spMkLst>
        </pc:spChg>
        <pc:spChg chg="add del mod">
          <ac:chgData name="gelly aroni" userId="4e6ae12d776d4d73" providerId="LiveId" clId="{FCBBBAD8-14D3-4510-8887-6E688FAC1325}" dt="2022-10-16T14:19:42.144" v="513"/>
          <ac:spMkLst>
            <pc:docMk/>
            <pc:sldMk cId="618368658" sldId="554"/>
            <ac:spMk id="3" creationId="{33048215-D90C-44BB-9C05-9C641625B525}"/>
          </ac:spMkLst>
        </pc:spChg>
        <pc:spChg chg="add mod">
          <ac:chgData name="gelly aroni" userId="4e6ae12d776d4d73" providerId="LiveId" clId="{FCBBBAD8-14D3-4510-8887-6E688FAC1325}" dt="2022-10-16T14:20:19.954" v="527" actId="1076"/>
          <ac:spMkLst>
            <pc:docMk/>
            <pc:sldMk cId="618368658" sldId="554"/>
            <ac:spMk id="4" creationId="{0F59EF78-4447-49C4-9CC7-61D520AA98E7}"/>
          </ac:spMkLst>
        </pc:spChg>
        <pc:spChg chg="add">
          <ac:chgData name="gelly aroni" userId="4e6ae12d776d4d73" providerId="LiveId" clId="{FCBBBAD8-14D3-4510-8887-6E688FAC1325}" dt="2022-10-16T14:19:50.583" v="514" actId="26606"/>
          <ac:spMkLst>
            <pc:docMk/>
            <pc:sldMk cId="618368658" sldId="554"/>
            <ac:spMk id="5127" creationId="{B670DBD5-770C-4383-9F54-5B86E86BD5BB}"/>
          </ac:spMkLst>
        </pc:spChg>
        <pc:picChg chg="add mod">
          <ac:chgData name="gelly aroni" userId="4e6ae12d776d4d73" providerId="LiveId" clId="{FCBBBAD8-14D3-4510-8887-6E688FAC1325}" dt="2022-10-16T14:19:50.583" v="514" actId="26606"/>
          <ac:picMkLst>
            <pc:docMk/>
            <pc:sldMk cId="618368658" sldId="554"/>
            <ac:picMk id="5122" creationId="{BE5ED67D-FA19-42F7-BCCF-6779106A7ACD}"/>
          </ac:picMkLst>
        </pc:picChg>
      </pc:sldChg>
      <pc:sldChg chg="addSp delSp modSp new mod setBg modClrScheme setClrOvrMap chgLayout">
        <pc:chgData name="gelly aroni" userId="4e6ae12d776d4d73" providerId="LiveId" clId="{FCBBBAD8-14D3-4510-8887-6E688FAC1325}" dt="2022-10-16T14:21:48.888" v="538" actId="26606"/>
        <pc:sldMkLst>
          <pc:docMk/>
          <pc:sldMk cId="1641866095" sldId="555"/>
        </pc:sldMkLst>
        <pc:spChg chg="del mod ord">
          <ac:chgData name="gelly aroni" userId="4e6ae12d776d4d73" providerId="LiveId" clId="{FCBBBAD8-14D3-4510-8887-6E688FAC1325}" dt="2022-10-16T14:21:07.865" v="529" actId="700"/>
          <ac:spMkLst>
            <pc:docMk/>
            <pc:sldMk cId="1641866095" sldId="555"/>
            <ac:spMk id="2" creationId="{EC9DFE41-AB4E-4FBC-894A-BE601C081196}"/>
          </ac:spMkLst>
        </pc:spChg>
        <pc:spChg chg="del mod ord">
          <ac:chgData name="gelly aroni" userId="4e6ae12d776d4d73" providerId="LiveId" clId="{FCBBBAD8-14D3-4510-8887-6E688FAC1325}" dt="2022-10-16T14:21:07.865" v="529" actId="700"/>
          <ac:spMkLst>
            <pc:docMk/>
            <pc:sldMk cId="1641866095" sldId="555"/>
            <ac:spMk id="3" creationId="{6993070E-F73F-4E64-A6A7-C731573AAB6D}"/>
          </ac:spMkLst>
        </pc:spChg>
        <pc:spChg chg="mod ord">
          <ac:chgData name="gelly aroni" userId="4e6ae12d776d4d73" providerId="LiveId" clId="{FCBBBAD8-14D3-4510-8887-6E688FAC1325}" dt="2022-10-16T14:21:48.888" v="538" actId="26606"/>
          <ac:spMkLst>
            <pc:docMk/>
            <pc:sldMk cId="1641866095" sldId="555"/>
            <ac:spMk id="4" creationId="{8496D921-2168-448D-9D4F-F7A6CF530789}"/>
          </ac:spMkLst>
        </pc:spChg>
        <pc:spChg chg="mod ord">
          <ac:chgData name="gelly aroni" userId="4e6ae12d776d4d73" providerId="LiveId" clId="{FCBBBAD8-14D3-4510-8887-6E688FAC1325}" dt="2022-10-16T14:21:48.888" v="538" actId="26606"/>
          <ac:spMkLst>
            <pc:docMk/>
            <pc:sldMk cId="1641866095" sldId="555"/>
            <ac:spMk id="5" creationId="{396FE4B4-A6FC-4A46-A128-42083E35455C}"/>
          </ac:spMkLst>
        </pc:spChg>
        <pc:spChg chg="del">
          <ac:chgData name="gelly aroni" userId="4e6ae12d776d4d73" providerId="LiveId" clId="{FCBBBAD8-14D3-4510-8887-6E688FAC1325}" dt="2022-10-16T14:21:07.865" v="529" actId="700"/>
          <ac:spMkLst>
            <pc:docMk/>
            <pc:sldMk cId="1641866095" sldId="555"/>
            <ac:spMk id="6" creationId="{63F86905-C070-4851-8D38-237B64EB71BA}"/>
          </ac:spMkLst>
        </pc:spChg>
        <pc:spChg chg="add del mod ord">
          <ac:chgData name="gelly aroni" userId="4e6ae12d776d4d73" providerId="LiveId" clId="{FCBBBAD8-14D3-4510-8887-6E688FAC1325}" dt="2022-10-16T14:21:48.888" v="538" actId="26606"/>
          <ac:spMkLst>
            <pc:docMk/>
            <pc:sldMk cId="1641866095" sldId="555"/>
            <ac:spMk id="7" creationId="{DCAEFAEA-B62D-4B27-91FF-0AB6623F639F}"/>
          </ac:spMkLst>
        </pc:spChg>
        <pc:spChg chg="add del mod ord">
          <ac:chgData name="gelly aroni" userId="4e6ae12d776d4d73" providerId="LiveId" clId="{FCBBBAD8-14D3-4510-8887-6E688FAC1325}" dt="2022-10-16T14:21:20.722" v="530" actId="931"/>
          <ac:spMkLst>
            <pc:docMk/>
            <pc:sldMk cId="1641866095" sldId="555"/>
            <ac:spMk id="8" creationId="{2D1E66C3-00EB-4C9C-AA70-BD3605C54A20}"/>
          </ac:spMkLst>
        </pc:spChg>
        <pc:picChg chg="add mod">
          <ac:chgData name="gelly aroni" userId="4e6ae12d776d4d73" providerId="LiveId" clId="{FCBBBAD8-14D3-4510-8887-6E688FAC1325}" dt="2022-10-16T14:21:48.888" v="538" actId="26606"/>
          <ac:picMkLst>
            <pc:docMk/>
            <pc:sldMk cId="1641866095" sldId="555"/>
            <ac:picMk id="10" creationId="{11CA2C17-0DDB-496E-9BDF-83EFB0B2A595}"/>
          </ac:picMkLst>
        </pc:picChg>
      </pc:sldChg>
      <pc:sldChg chg="addSp delSp modSp new mod setBg setClrOvrMap">
        <pc:chgData name="gelly aroni" userId="4e6ae12d776d4d73" providerId="LiveId" clId="{FCBBBAD8-14D3-4510-8887-6E688FAC1325}" dt="2022-10-16T14:21:44.340" v="537" actId="26606"/>
        <pc:sldMkLst>
          <pc:docMk/>
          <pc:sldMk cId="2169982507" sldId="556"/>
        </pc:sldMkLst>
        <pc:spChg chg="del">
          <ac:chgData name="gelly aroni" userId="4e6ae12d776d4d73" providerId="LiveId" clId="{FCBBBAD8-14D3-4510-8887-6E688FAC1325}" dt="2022-10-16T14:21:44.340" v="537" actId="26606"/>
          <ac:spMkLst>
            <pc:docMk/>
            <pc:sldMk cId="2169982507" sldId="556"/>
            <ac:spMk id="2" creationId="{9D8E8D50-543E-4D14-BA9F-FED5CCA83A68}"/>
          </ac:spMkLst>
        </pc:spChg>
        <pc:spChg chg="del">
          <ac:chgData name="gelly aroni" userId="4e6ae12d776d4d73" providerId="LiveId" clId="{FCBBBAD8-14D3-4510-8887-6E688FAC1325}" dt="2022-10-16T14:21:36.708" v="534" actId="931"/>
          <ac:spMkLst>
            <pc:docMk/>
            <pc:sldMk cId="2169982507" sldId="556"/>
            <ac:spMk id="3" creationId="{91E0EEDC-4B0D-4E2F-A6E2-26828BFC1C38}"/>
          </ac:spMkLst>
        </pc:spChg>
        <pc:spChg chg="mod">
          <ac:chgData name="gelly aroni" userId="4e6ae12d776d4d73" providerId="LiveId" clId="{FCBBBAD8-14D3-4510-8887-6E688FAC1325}" dt="2022-10-16T14:21:44.340" v="537" actId="26606"/>
          <ac:spMkLst>
            <pc:docMk/>
            <pc:sldMk cId="2169982507" sldId="556"/>
            <ac:spMk id="4" creationId="{97A4EFF4-D9DD-4AC0-ABE9-A23E1C6069D6}"/>
          </ac:spMkLst>
        </pc:spChg>
        <pc:spChg chg="mod">
          <ac:chgData name="gelly aroni" userId="4e6ae12d776d4d73" providerId="LiveId" clId="{FCBBBAD8-14D3-4510-8887-6E688FAC1325}" dt="2022-10-16T14:21:44.340" v="537" actId="26606"/>
          <ac:spMkLst>
            <pc:docMk/>
            <pc:sldMk cId="2169982507" sldId="556"/>
            <ac:spMk id="5" creationId="{9926229A-7EC5-436D-8FC3-3BC9D2B7468E}"/>
          </ac:spMkLst>
        </pc:spChg>
        <pc:picChg chg="add mod">
          <ac:chgData name="gelly aroni" userId="4e6ae12d776d4d73" providerId="LiveId" clId="{FCBBBAD8-14D3-4510-8887-6E688FAC1325}" dt="2022-10-16T14:21:44.340" v="537" actId="26606"/>
          <ac:picMkLst>
            <pc:docMk/>
            <pc:sldMk cId="2169982507" sldId="556"/>
            <ac:picMk id="7" creationId="{4BDB0A5B-BEC8-49DC-95C4-A72214CBEB0D}"/>
          </ac:picMkLst>
        </pc:picChg>
      </pc:sldChg>
      <pc:sldChg chg="addSp delSp modSp new mod ord setBg setClrOvrMap">
        <pc:chgData name="gelly aroni" userId="4e6ae12d776d4d73" providerId="LiveId" clId="{FCBBBAD8-14D3-4510-8887-6E688FAC1325}" dt="2022-10-16T14:23:27.078" v="549"/>
        <pc:sldMkLst>
          <pc:docMk/>
          <pc:sldMk cId="3729112395" sldId="557"/>
        </pc:sldMkLst>
        <pc:spChg chg="add del">
          <ac:chgData name="gelly aroni" userId="4e6ae12d776d4d73" providerId="LiveId" clId="{FCBBBAD8-14D3-4510-8887-6E688FAC1325}" dt="2022-10-16T14:23:23.733" v="547" actId="26606"/>
          <ac:spMkLst>
            <pc:docMk/>
            <pc:sldMk cId="3729112395" sldId="557"/>
            <ac:spMk id="2" creationId="{8DC4DD24-9E6D-4012-B233-E7A33ECB28A1}"/>
          </ac:spMkLst>
        </pc:spChg>
        <pc:spChg chg="del">
          <ac:chgData name="gelly aroni" userId="4e6ae12d776d4d73" providerId="LiveId" clId="{FCBBBAD8-14D3-4510-8887-6E688FAC1325}" dt="2022-10-16T14:23:12.436" v="540" actId="931"/>
          <ac:spMkLst>
            <pc:docMk/>
            <pc:sldMk cId="3729112395" sldId="557"/>
            <ac:spMk id="3" creationId="{BF1B07CF-82D4-443A-95C0-DA2FA402C5B6}"/>
          </ac:spMkLst>
        </pc:spChg>
        <pc:spChg chg="mod ord">
          <ac:chgData name="gelly aroni" userId="4e6ae12d776d4d73" providerId="LiveId" clId="{FCBBBAD8-14D3-4510-8887-6E688FAC1325}" dt="2022-10-16T14:23:23.733" v="547" actId="26606"/>
          <ac:spMkLst>
            <pc:docMk/>
            <pc:sldMk cId="3729112395" sldId="557"/>
            <ac:spMk id="4" creationId="{2421A667-F5CE-41AF-BD47-D2FDEE52AFF9}"/>
          </ac:spMkLst>
        </pc:spChg>
        <pc:spChg chg="mod">
          <ac:chgData name="gelly aroni" userId="4e6ae12d776d4d73" providerId="LiveId" clId="{FCBBBAD8-14D3-4510-8887-6E688FAC1325}" dt="2022-10-16T14:23:23.733" v="547" actId="26606"/>
          <ac:spMkLst>
            <pc:docMk/>
            <pc:sldMk cId="3729112395" sldId="557"/>
            <ac:spMk id="5" creationId="{B1224F95-E024-4B6D-ABF3-3EEFC1F78078}"/>
          </ac:spMkLst>
        </pc:spChg>
        <pc:spChg chg="add del">
          <ac:chgData name="gelly aroni" userId="4e6ae12d776d4d73" providerId="LiveId" clId="{FCBBBAD8-14D3-4510-8887-6E688FAC1325}" dt="2022-10-16T14:23:23.729" v="546" actId="26606"/>
          <ac:spMkLst>
            <pc:docMk/>
            <pc:sldMk cId="3729112395" sldId="557"/>
            <ac:spMk id="12" creationId="{B670DBD5-770C-4383-9F54-5B86E86BD5BB}"/>
          </ac:spMkLst>
        </pc:spChg>
        <pc:spChg chg="add">
          <ac:chgData name="gelly aroni" userId="4e6ae12d776d4d73" providerId="LiveId" clId="{FCBBBAD8-14D3-4510-8887-6E688FAC1325}" dt="2022-10-16T14:23:23.733" v="547" actId="26606"/>
          <ac:spMkLst>
            <pc:docMk/>
            <pc:sldMk cId="3729112395" sldId="557"/>
            <ac:spMk id="14" creationId="{C3896A03-3945-419A-B66B-4EE266EDD152}"/>
          </ac:spMkLst>
        </pc:spChg>
        <pc:picChg chg="add mod ord">
          <ac:chgData name="gelly aroni" userId="4e6ae12d776d4d73" providerId="LiveId" clId="{FCBBBAD8-14D3-4510-8887-6E688FAC1325}" dt="2022-10-16T14:23:23.733" v="547" actId="26606"/>
          <ac:picMkLst>
            <pc:docMk/>
            <pc:sldMk cId="3729112395" sldId="557"/>
            <ac:picMk id="7" creationId="{0C781A5B-0E4C-4195-A2E3-E391BB8531AD}"/>
          </ac:picMkLst>
        </pc:picChg>
      </pc:sldChg>
      <pc:sldChg chg="addSp delSp modSp new mod setBg modClrScheme setClrOvrMap chgLayout">
        <pc:chgData name="gelly aroni" userId="4e6ae12d776d4d73" providerId="LiveId" clId="{FCBBBAD8-14D3-4510-8887-6E688FAC1325}" dt="2022-10-16T14:26:21.071" v="588" actId="27636"/>
        <pc:sldMkLst>
          <pc:docMk/>
          <pc:sldMk cId="1380074711" sldId="558"/>
        </pc:sldMkLst>
        <pc:spChg chg="del">
          <ac:chgData name="gelly aroni" userId="4e6ae12d776d4d73" providerId="LiveId" clId="{FCBBBAD8-14D3-4510-8887-6E688FAC1325}" dt="2022-10-16T14:24:17.826" v="558" actId="700"/>
          <ac:spMkLst>
            <pc:docMk/>
            <pc:sldMk cId="1380074711" sldId="558"/>
            <ac:spMk id="2" creationId="{EBE1178C-1DCB-4A25-94E1-5B413C20A86E}"/>
          </ac:spMkLst>
        </pc:spChg>
        <pc:spChg chg="del">
          <ac:chgData name="gelly aroni" userId="4e6ae12d776d4d73" providerId="LiveId" clId="{FCBBBAD8-14D3-4510-8887-6E688FAC1325}" dt="2022-10-16T14:24:17.826" v="558" actId="700"/>
          <ac:spMkLst>
            <pc:docMk/>
            <pc:sldMk cId="1380074711" sldId="558"/>
            <ac:spMk id="3" creationId="{B8E613B8-E296-43FD-BFC9-F2020D909CD9}"/>
          </ac:spMkLst>
        </pc:spChg>
        <pc:spChg chg="mod or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4" creationId="{100C90F6-7FAC-4E62-91B1-68184E07D1D7}"/>
          </ac:spMkLst>
        </pc:spChg>
        <pc:spChg chg="mod or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5" creationId="{39E0FF6A-2189-436D-A007-8643D27DE3E1}"/>
          </ac:spMkLst>
        </pc:spChg>
        <pc:spChg chg="add mod ord">
          <ac:chgData name="gelly aroni" userId="4e6ae12d776d4d73" providerId="LiveId" clId="{FCBBBAD8-14D3-4510-8887-6E688FAC1325}" dt="2022-10-16T14:26:21.071" v="588" actId="27636"/>
          <ac:spMkLst>
            <pc:docMk/>
            <pc:sldMk cId="1380074711" sldId="558"/>
            <ac:spMk id="7" creationId="{0F3E5E94-72DA-4600-ADF4-9F810EB1E7AD}"/>
          </ac:spMkLst>
        </pc:spChg>
        <pc:spChg chg="add del">
          <ac:chgData name="gelly aroni" userId="4e6ae12d776d4d73" providerId="LiveId" clId="{FCBBBAD8-14D3-4510-8887-6E688FAC1325}" dt="2022-10-16T14:24:49.660" v="562" actId="26606"/>
          <ac:spMkLst>
            <pc:docMk/>
            <pc:sldMk cId="1380074711" sldId="558"/>
            <ac:spMk id="12" creationId="{025E2AA9-10C9-4A14-BEA3-064CD0131100}"/>
          </ac:spMkLst>
        </pc:spChg>
        <pc:spChg chg="add del">
          <ac:chgData name="gelly aroni" userId="4e6ae12d776d4d73" providerId="LiveId" clId="{FCBBBAD8-14D3-4510-8887-6E688FAC1325}" dt="2022-10-16T14:24:49.660" v="562" actId="26606"/>
          <ac:spMkLst>
            <pc:docMk/>
            <pc:sldMk cId="1380074711" sldId="558"/>
            <ac:spMk id="14" creationId="{F076F371-EE61-49EA-AA2A-3582C3AC9BCD}"/>
          </ac:spMkLst>
        </pc:spChg>
        <pc:spChg chg="add del">
          <ac:chgData name="gelly aroni" userId="4e6ae12d776d4d73" providerId="LiveId" clId="{FCBBBAD8-14D3-4510-8887-6E688FAC1325}" dt="2022-10-16T14:25:01.142" v="564" actId="26606"/>
          <ac:spMkLst>
            <pc:docMk/>
            <pc:sldMk cId="1380074711" sldId="558"/>
            <ac:spMk id="20" creationId="{04812C46-200A-4DEB-A05E-3ED6C68C2387}"/>
          </ac:spMkLst>
        </pc:spChg>
        <pc:spChg chg="add del">
          <ac:chgData name="gelly aroni" userId="4e6ae12d776d4d73" providerId="LiveId" clId="{FCBBBAD8-14D3-4510-8887-6E688FAC1325}" dt="2022-10-16T14:25:01.142" v="564" actId="26606"/>
          <ac:spMkLst>
            <pc:docMk/>
            <pc:sldMk cId="1380074711" sldId="558"/>
            <ac:spMk id="22" creationId="{D1EA859B-E555-4109-94F3-6700E046E008}"/>
          </ac:spMkLst>
        </pc:spChg>
        <pc:spChg chg="add del">
          <ac:chgData name="gelly aroni" userId="4e6ae12d776d4d73" providerId="LiveId" clId="{FCBBBAD8-14D3-4510-8887-6E688FAC1325}" dt="2022-10-16T14:25:58.380" v="576" actId="26606"/>
          <ac:spMkLst>
            <pc:docMk/>
            <pc:sldMk cId="1380074711" sldId="558"/>
            <ac:spMk id="27" creationId="{04812C46-200A-4DEB-A05E-3ED6C68C2387}"/>
          </ac:spMkLst>
        </pc:spChg>
        <pc:spChg chg="add del">
          <ac:chgData name="gelly aroni" userId="4e6ae12d776d4d73" providerId="LiveId" clId="{FCBBBAD8-14D3-4510-8887-6E688FAC1325}" dt="2022-10-16T14:25:58.380" v="576" actId="26606"/>
          <ac:spMkLst>
            <pc:docMk/>
            <pc:sldMk cId="1380074711" sldId="558"/>
            <ac:spMk id="29" creationId="{D1EA859B-E555-4109-94F3-6700E046E008}"/>
          </ac:spMkLst>
        </pc:spChg>
        <pc:spChg chg="add del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34" creationId="{ECC07320-C2CA-4E29-8481-9D9E143C7788}"/>
          </ac:spMkLst>
        </pc:spChg>
        <pc:spChg chg="add del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36" creationId="{178FB36B-5BFE-42CA-BC60-1115E0D95EEC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41" creationId="{07322A9E-F1EC-405E-8971-BA906EFFCCB8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43" creationId="{A5704422-1118-4FD1-95AD-29A064EB80D9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45" creationId="{A88B2AAA-B805-498E-A9E6-98B885855498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47" creationId="{9B8051E0-19D7-43E1-BFD9-E6DBFEB3A3F1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49" creationId="{4EDB2B02-86A2-46F5-A4BE-B7D9B10411D6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51" creationId="{43954639-FB5D-41F4-9560-6F6DFE778425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53" creationId="{E898931C-0323-41FA-A036-20F818B1FF81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55" creationId="{89AFE9DD-0792-4B98-B4EB-97ACA17E6AA8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57" creationId="{3981F5C4-9AE1-404E-AF44-A4E6DB374F9D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59" creationId="{763C1781-8726-4FAC-8C45-FF40376BE409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61" creationId="{301491B5-56C7-43DC-A3D9-861EECCA056A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63" creationId="{237E2353-22DF-46E0-A200-FB30F8F394E2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65" creationId="{DD6138DB-057B-45F7-A5F4-E7BFDA20D02C}"/>
          </ac:spMkLst>
        </pc:spChg>
        <pc:spChg chg="add">
          <ac:chgData name="gelly aroni" userId="4e6ae12d776d4d73" providerId="LiveId" clId="{FCBBBAD8-14D3-4510-8887-6E688FAC1325}" dt="2022-10-16T14:26:07.300" v="580" actId="26606"/>
          <ac:spMkLst>
            <pc:docMk/>
            <pc:sldMk cId="1380074711" sldId="558"/>
            <ac:spMk id="67" creationId="{79A54AB1-B64F-4843-BFAB-81CB74E66B65}"/>
          </ac:spMkLst>
        </pc:spChg>
        <pc:picChg chg="add mod ord">
          <ac:chgData name="gelly aroni" userId="4e6ae12d776d4d73" providerId="LiveId" clId="{FCBBBAD8-14D3-4510-8887-6E688FAC1325}" dt="2022-10-16T14:26:07.300" v="580" actId="26606"/>
          <ac:picMkLst>
            <pc:docMk/>
            <pc:sldMk cId="1380074711" sldId="558"/>
            <ac:picMk id="16" creationId="{84C81F20-C663-6CF0-E58B-B2357E87F9DF}"/>
          </ac:picMkLst>
        </pc:picChg>
      </pc:sldChg>
      <pc:sldMasterChg chg="delSldLayout">
        <pc:chgData name="gelly aroni" userId="4e6ae12d776d4d73" providerId="LiveId" clId="{FCBBBAD8-14D3-4510-8887-6E688FAC1325}" dt="2022-10-16T14:16:15.356" v="510" actId="2696"/>
        <pc:sldMasterMkLst>
          <pc:docMk/>
          <pc:sldMasterMk cId="1057285838" sldId="2147483648"/>
        </pc:sldMasterMkLst>
        <pc:sldLayoutChg chg="del">
          <pc:chgData name="gelly aroni" userId="4e6ae12d776d4d73" providerId="LiveId" clId="{FCBBBAD8-14D3-4510-8887-6E688FAC1325}" dt="2022-10-16T13:15:46.325" v="128" actId="2696"/>
          <pc:sldLayoutMkLst>
            <pc:docMk/>
            <pc:sldMasterMk cId="1057285838" sldId="2147483648"/>
            <pc:sldLayoutMk cId="2576062538" sldId="2147483660"/>
          </pc:sldLayoutMkLst>
        </pc:sldLayoutChg>
        <pc:sldLayoutChg chg="del">
          <pc:chgData name="gelly aroni" userId="4e6ae12d776d4d73" providerId="LiveId" clId="{FCBBBAD8-14D3-4510-8887-6E688FAC1325}" dt="2022-10-16T13:49:31.554" v="286" actId="2696"/>
          <pc:sldLayoutMkLst>
            <pc:docMk/>
            <pc:sldMasterMk cId="1057285838" sldId="2147483648"/>
            <pc:sldLayoutMk cId="2687979189" sldId="2147483665"/>
          </pc:sldLayoutMkLst>
        </pc:sldLayoutChg>
        <pc:sldLayoutChg chg="del">
          <pc:chgData name="gelly aroni" userId="4e6ae12d776d4d73" providerId="LiveId" clId="{FCBBBAD8-14D3-4510-8887-6E688FAC1325}" dt="2022-10-16T13:41:52.779" v="254" actId="2696"/>
          <pc:sldLayoutMkLst>
            <pc:docMk/>
            <pc:sldMasterMk cId="1057285838" sldId="2147483648"/>
            <pc:sldLayoutMk cId="1280341854" sldId="2147483666"/>
          </pc:sldLayoutMkLst>
        </pc:sldLayoutChg>
        <pc:sldLayoutChg chg="del">
          <pc:chgData name="gelly aroni" userId="4e6ae12d776d4d73" providerId="LiveId" clId="{FCBBBAD8-14D3-4510-8887-6E688FAC1325}" dt="2022-10-16T13:48:46.240" v="281" actId="2696"/>
          <pc:sldLayoutMkLst>
            <pc:docMk/>
            <pc:sldMasterMk cId="1057285838" sldId="2147483648"/>
            <pc:sldLayoutMk cId="3218760654" sldId="2147483667"/>
          </pc:sldLayoutMkLst>
        </pc:sldLayoutChg>
        <pc:sldLayoutChg chg="del">
          <pc:chgData name="gelly aroni" userId="4e6ae12d776d4d73" providerId="LiveId" clId="{FCBBBAD8-14D3-4510-8887-6E688FAC1325}" dt="2022-10-16T14:08:22.359" v="477" actId="2696"/>
          <pc:sldLayoutMkLst>
            <pc:docMk/>
            <pc:sldMasterMk cId="1057285838" sldId="2147483648"/>
            <pc:sldLayoutMk cId="974033374" sldId="2147483668"/>
          </pc:sldLayoutMkLst>
        </pc:sldLayoutChg>
        <pc:sldLayoutChg chg="del">
          <pc:chgData name="gelly aroni" userId="4e6ae12d776d4d73" providerId="LiveId" clId="{FCBBBAD8-14D3-4510-8887-6E688FAC1325}" dt="2022-10-16T14:16:15.356" v="510" actId="2696"/>
          <pc:sldLayoutMkLst>
            <pc:docMk/>
            <pc:sldMasterMk cId="1057285838" sldId="2147483648"/>
            <pc:sldLayoutMk cId="1311116770" sldId="2147483670"/>
          </pc:sldLayoutMkLst>
        </pc:sldLayoutChg>
      </pc:sldMasterChg>
    </pc:docChg>
  </pc:docChgLst>
  <pc:docChgLst>
    <pc:chgData name="gelly aroni" userId="4e6ae12d776d4d73" providerId="LiveId" clId="{65311659-59C6-4580-8A0F-D0ED2B38D68C}"/>
    <pc:docChg chg="undo custSel addSld delSld modSld sldOrd delMainMaster">
      <pc:chgData name="gelly aroni" userId="4e6ae12d776d4d73" providerId="LiveId" clId="{65311659-59C6-4580-8A0F-D0ED2B38D68C}" dt="2022-11-01T08:14:33.627" v="203" actId="20577"/>
      <pc:docMkLst>
        <pc:docMk/>
      </pc:docMkLst>
      <pc:sldChg chg="modSp del mod">
        <pc:chgData name="gelly aroni" userId="4e6ae12d776d4d73" providerId="LiveId" clId="{65311659-59C6-4580-8A0F-D0ED2B38D68C}" dt="2022-10-31T12:13:41.114" v="76" actId="2696"/>
        <pc:sldMkLst>
          <pc:docMk/>
          <pc:sldMk cId="0" sldId="410"/>
        </pc:sldMkLst>
        <pc:spChg chg="mod">
          <ac:chgData name="gelly aroni" userId="4e6ae12d776d4d73" providerId="LiveId" clId="{65311659-59C6-4580-8A0F-D0ED2B38D68C}" dt="2022-10-31T11:38:58.732" v="21" actId="20577"/>
          <ac:spMkLst>
            <pc:docMk/>
            <pc:sldMk cId="0" sldId="410"/>
            <ac:spMk id="22531" creationId="{8776C4B0-AD7F-4ACC-A43A-6F09579A3DC1}"/>
          </ac:spMkLst>
        </pc:spChg>
      </pc:sldChg>
      <pc:sldChg chg="addSp delSp modSp mod">
        <pc:chgData name="gelly aroni" userId="4e6ae12d776d4d73" providerId="LiveId" clId="{65311659-59C6-4580-8A0F-D0ED2B38D68C}" dt="2022-11-01T08:14:33.627" v="203" actId="20577"/>
        <pc:sldMkLst>
          <pc:docMk/>
          <pc:sldMk cId="4236424299" sldId="455"/>
        </pc:sldMkLst>
        <pc:spChg chg="mod ord">
          <ac:chgData name="gelly aroni" userId="4e6ae12d776d4d73" providerId="LiveId" clId="{65311659-59C6-4580-8A0F-D0ED2B38D68C}" dt="2022-11-01T08:14:33.627" v="203" actId="20577"/>
          <ac:spMkLst>
            <pc:docMk/>
            <pc:sldMk cId="4236424299" sldId="455"/>
            <ac:spMk id="3" creationId="{CC6F8DFC-561F-6686-4C59-DA0B66E321D7}"/>
          </ac:spMkLst>
        </pc:spChg>
        <pc:spChg chg="mod ord">
          <ac:chgData name="gelly aroni" userId="4e6ae12d776d4d73" providerId="LiveId" clId="{65311659-59C6-4580-8A0F-D0ED2B38D68C}" dt="2022-11-01T08:13:48.657" v="180" actId="26606"/>
          <ac:spMkLst>
            <pc:docMk/>
            <pc:sldMk cId="4236424299" sldId="455"/>
            <ac:spMk id="4" creationId="{4DA96A74-315B-916E-BB89-A97947688640}"/>
          </ac:spMkLst>
        </pc:spChg>
        <pc:spChg chg="mod">
          <ac:chgData name="gelly aroni" userId="4e6ae12d776d4d73" providerId="LiveId" clId="{65311659-59C6-4580-8A0F-D0ED2B38D68C}" dt="2022-11-01T08:13:48.657" v="180" actId="26606"/>
          <ac:spMkLst>
            <pc:docMk/>
            <pc:sldMk cId="4236424299" sldId="455"/>
            <ac:spMk id="6" creationId="{3B1EC20D-0E0D-0586-92F9-585C1DF88FF7}"/>
          </ac:spMkLst>
        </pc:spChg>
        <pc:spChg chg="del">
          <ac:chgData name="gelly aroni" userId="4e6ae12d776d4d73" providerId="LiveId" clId="{65311659-59C6-4580-8A0F-D0ED2B38D68C}" dt="2022-11-01T08:13:48.657" v="180" actId="26606"/>
          <ac:spMkLst>
            <pc:docMk/>
            <pc:sldMk cId="4236424299" sldId="455"/>
            <ac:spMk id="22" creationId="{04812C46-200A-4DEB-A05E-3ED6C68C2387}"/>
          </ac:spMkLst>
        </pc:spChg>
        <pc:spChg chg="del">
          <ac:chgData name="gelly aroni" userId="4e6ae12d776d4d73" providerId="LiveId" clId="{65311659-59C6-4580-8A0F-D0ED2B38D68C}" dt="2022-11-01T08:13:48.657" v="180" actId="26606"/>
          <ac:spMkLst>
            <pc:docMk/>
            <pc:sldMk cId="4236424299" sldId="455"/>
            <ac:spMk id="24" creationId="{D1EA859B-E555-4109-94F3-6700E046E008}"/>
          </ac:spMkLst>
        </pc:spChg>
        <pc:spChg chg="add">
          <ac:chgData name="gelly aroni" userId="4e6ae12d776d4d73" providerId="LiveId" clId="{65311659-59C6-4580-8A0F-D0ED2B38D68C}" dt="2022-11-01T08:13:48.657" v="180" actId="26606"/>
          <ac:spMkLst>
            <pc:docMk/>
            <pc:sldMk cId="4236424299" sldId="455"/>
            <ac:spMk id="29" creationId="{A81E7530-396C-45F0-92F4-A885648D1631}"/>
          </ac:spMkLst>
        </pc:spChg>
        <pc:spChg chg="add">
          <ac:chgData name="gelly aroni" userId="4e6ae12d776d4d73" providerId="LiveId" clId="{65311659-59C6-4580-8A0F-D0ED2B38D68C}" dt="2022-11-01T08:13:48.657" v="180" actId="26606"/>
          <ac:spMkLst>
            <pc:docMk/>
            <pc:sldMk cId="4236424299" sldId="455"/>
            <ac:spMk id="31" creationId="{7316481C-0A49-4796-812B-0D64F063B720}"/>
          </ac:spMkLst>
        </pc:spChg>
        <pc:spChg chg="add">
          <ac:chgData name="gelly aroni" userId="4e6ae12d776d4d73" providerId="LiveId" clId="{65311659-59C6-4580-8A0F-D0ED2B38D68C}" dt="2022-11-01T08:13:48.657" v="180" actId="26606"/>
          <ac:spMkLst>
            <pc:docMk/>
            <pc:sldMk cId="4236424299" sldId="455"/>
            <ac:spMk id="33" creationId="{A5271697-90F1-4A23-8EF2-0179F2EAFACB}"/>
          </ac:spMkLst>
        </pc:spChg>
        <pc:spChg chg="add">
          <ac:chgData name="gelly aroni" userId="4e6ae12d776d4d73" providerId="LiveId" clId="{65311659-59C6-4580-8A0F-D0ED2B38D68C}" dt="2022-11-01T08:13:48.657" v="180" actId="26606"/>
          <ac:spMkLst>
            <pc:docMk/>
            <pc:sldMk cId="4236424299" sldId="455"/>
            <ac:spMk id="57" creationId="{D9F5512A-48E1-4C07-B75E-3CCC517B6804}"/>
          </ac:spMkLst>
        </pc:spChg>
        <pc:grpChg chg="add">
          <ac:chgData name="gelly aroni" userId="4e6ae12d776d4d73" providerId="LiveId" clId="{65311659-59C6-4580-8A0F-D0ED2B38D68C}" dt="2022-11-01T08:13:48.657" v="180" actId="26606"/>
          <ac:grpSpMkLst>
            <pc:docMk/>
            <pc:sldMk cId="4236424299" sldId="455"/>
            <ac:grpSpMk id="35" creationId="{81DE8B58-F373-409E-A253-4380A66091D4}"/>
          </ac:grpSpMkLst>
        </pc:grpChg>
        <pc:picChg chg="mod">
          <ac:chgData name="gelly aroni" userId="4e6ae12d776d4d73" providerId="LiveId" clId="{65311659-59C6-4580-8A0F-D0ED2B38D68C}" dt="2022-11-01T08:13:52.972" v="181" actId="27614"/>
          <ac:picMkLst>
            <pc:docMk/>
            <pc:sldMk cId="4236424299" sldId="455"/>
            <ac:picMk id="18" creationId="{970F6C71-C771-472F-9C7E-32A0786C335F}"/>
          </ac:picMkLst>
        </pc:picChg>
      </pc:sldChg>
      <pc:sldChg chg="modSp">
        <pc:chgData name="gelly aroni" userId="4e6ae12d776d4d73" providerId="LiveId" clId="{65311659-59C6-4580-8A0F-D0ED2B38D68C}" dt="2022-10-31T12:17:21.729" v="113" actId="20577"/>
        <pc:sldMkLst>
          <pc:docMk/>
          <pc:sldMk cId="1541568591" sldId="460"/>
        </pc:sldMkLst>
        <pc:graphicFrameChg chg="mod">
          <ac:chgData name="gelly aroni" userId="4e6ae12d776d4d73" providerId="LiveId" clId="{65311659-59C6-4580-8A0F-D0ED2B38D68C}" dt="2022-10-31T12:17:21.729" v="113" actId="20577"/>
          <ac:graphicFrameMkLst>
            <pc:docMk/>
            <pc:sldMk cId="1541568591" sldId="460"/>
            <ac:graphicFrameMk id="3097" creationId="{35CDE8DA-9589-7518-801A-C54D4A6BDBE5}"/>
          </ac:graphicFrameMkLst>
        </pc:graphicFrameChg>
      </pc:sldChg>
      <pc:sldChg chg="modSp mod">
        <pc:chgData name="gelly aroni" userId="4e6ae12d776d4d73" providerId="LiveId" clId="{65311659-59C6-4580-8A0F-D0ED2B38D68C}" dt="2022-11-01T08:12:27.123" v="175" actId="20577"/>
        <pc:sldMkLst>
          <pc:docMk/>
          <pc:sldMk cId="1577791440" sldId="463"/>
        </pc:sldMkLst>
        <pc:spChg chg="mod">
          <ac:chgData name="gelly aroni" userId="4e6ae12d776d4d73" providerId="LiveId" clId="{65311659-59C6-4580-8A0F-D0ED2B38D68C}" dt="2022-11-01T08:12:27.123" v="175" actId="20577"/>
          <ac:spMkLst>
            <pc:docMk/>
            <pc:sldMk cId="1577791440" sldId="463"/>
            <ac:spMk id="4" creationId="{E2B4B450-F1BE-4C6F-BD89-BCF5E779A8A1}"/>
          </ac:spMkLst>
        </pc:spChg>
      </pc:sldChg>
      <pc:sldChg chg="ord">
        <pc:chgData name="gelly aroni" userId="4e6ae12d776d4d73" providerId="LiveId" clId="{65311659-59C6-4580-8A0F-D0ED2B38D68C}" dt="2022-10-31T13:50:11.271" v="115"/>
        <pc:sldMkLst>
          <pc:docMk/>
          <pc:sldMk cId="1380074711" sldId="558"/>
        </pc:sldMkLst>
      </pc:sldChg>
      <pc:sldChg chg="modSp mod">
        <pc:chgData name="gelly aroni" userId="4e6ae12d776d4d73" providerId="LiveId" clId="{65311659-59C6-4580-8A0F-D0ED2B38D68C}" dt="2022-10-31T12:16:48.440" v="79" actId="6549"/>
        <pc:sldMkLst>
          <pc:docMk/>
          <pc:sldMk cId="457628614" sldId="619"/>
        </pc:sldMkLst>
        <pc:spChg chg="mod">
          <ac:chgData name="gelly aroni" userId="4e6ae12d776d4d73" providerId="LiveId" clId="{65311659-59C6-4580-8A0F-D0ED2B38D68C}" dt="2022-10-31T12:16:48.440" v="79" actId="6549"/>
          <ac:spMkLst>
            <pc:docMk/>
            <pc:sldMk cId="457628614" sldId="619"/>
            <ac:spMk id="7" creationId="{79BBA824-A1F8-4D44-9AD6-197A64F6E4B2}"/>
          </ac:spMkLst>
        </pc:spChg>
      </pc:sldChg>
      <pc:sldChg chg="modSp mod ord">
        <pc:chgData name="gelly aroni" userId="4e6ae12d776d4d73" providerId="LiveId" clId="{65311659-59C6-4580-8A0F-D0ED2B38D68C}" dt="2022-10-31T12:13:47.043" v="78"/>
        <pc:sldMkLst>
          <pc:docMk/>
          <pc:sldMk cId="3389563658" sldId="620"/>
        </pc:sldMkLst>
        <pc:spChg chg="mod">
          <ac:chgData name="gelly aroni" userId="4e6ae12d776d4d73" providerId="LiveId" clId="{65311659-59C6-4580-8A0F-D0ED2B38D68C}" dt="2022-10-31T12:13:25.634" v="75" actId="255"/>
          <ac:spMkLst>
            <pc:docMk/>
            <pc:sldMk cId="3389563658" sldId="620"/>
            <ac:spMk id="18" creationId="{47B9D662-FD49-4EEA-92C4-F33014B3AEFB}"/>
          </ac:spMkLst>
        </pc:spChg>
      </pc:sldChg>
      <pc:sldChg chg="addSp delSp modSp new mod setBg modClrScheme chgLayout">
        <pc:chgData name="gelly aroni" userId="4e6ae12d776d4d73" providerId="LiveId" clId="{65311659-59C6-4580-8A0F-D0ED2B38D68C}" dt="2022-11-01T07:44:06.499" v="132" actId="26606"/>
        <pc:sldMkLst>
          <pc:docMk/>
          <pc:sldMk cId="1186574392" sldId="623"/>
        </pc:sldMkLst>
        <pc:spChg chg="del">
          <ac:chgData name="gelly aroni" userId="4e6ae12d776d4d73" providerId="LiveId" clId="{65311659-59C6-4580-8A0F-D0ED2B38D68C}" dt="2022-11-01T07:43:30.362" v="122" actId="700"/>
          <ac:spMkLst>
            <pc:docMk/>
            <pc:sldMk cId="1186574392" sldId="623"/>
            <ac:spMk id="2" creationId="{3C2FC19A-70DB-4AB7-B451-341A29296A0B}"/>
          </ac:spMkLst>
        </pc:spChg>
        <pc:spChg chg="del">
          <ac:chgData name="gelly aroni" userId="4e6ae12d776d4d73" providerId="LiveId" clId="{65311659-59C6-4580-8A0F-D0ED2B38D68C}" dt="2022-11-01T07:43:30.362" v="122" actId="700"/>
          <ac:spMkLst>
            <pc:docMk/>
            <pc:sldMk cId="1186574392" sldId="623"/>
            <ac:spMk id="3" creationId="{6063B4DF-BD35-48C3-960E-33901603EE3A}"/>
          </ac:spMkLst>
        </pc:spChg>
        <pc:spChg chg="del">
          <ac:chgData name="gelly aroni" userId="4e6ae12d776d4d73" providerId="LiveId" clId="{65311659-59C6-4580-8A0F-D0ED2B38D68C}" dt="2022-11-01T07:43:30.362" v="122" actId="700"/>
          <ac:spMkLst>
            <pc:docMk/>
            <pc:sldMk cId="1186574392" sldId="623"/>
            <ac:spMk id="4" creationId="{0EB79875-C9D8-46D5-9B36-D023CBA8FAB7}"/>
          </ac:spMkLst>
        </pc:spChg>
        <pc:spChg chg="mod ord">
          <ac:chgData name="gelly aroni" userId="4e6ae12d776d4d73" providerId="LiveId" clId="{65311659-59C6-4580-8A0F-D0ED2B38D68C}" dt="2022-11-01T07:44:06.499" v="132" actId="26606"/>
          <ac:spMkLst>
            <pc:docMk/>
            <pc:sldMk cId="1186574392" sldId="623"/>
            <ac:spMk id="5" creationId="{7AE80C14-5DAD-4A5D-BE9C-874E9B8A5609}"/>
          </ac:spMkLst>
        </pc:spChg>
        <pc:spChg chg="mod ord">
          <ac:chgData name="gelly aroni" userId="4e6ae12d776d4d73" providerId="LiveId" clId="{65311659-59C6-4580-8A0F-D0ED2B38D68C}" dt="2022-11-01T07:44:06.499" v="132" actId="26606"/>
          <ac:spMkLst>
            <pc:docMk/>
            <pc:sldMk cId="1186574392" sldId="623"/>
            <ac:spMk id="6" creationId="{15DD61F1-40E1-4723-A867-3FDE1B24F937}"/>
          </ac:spMkLst>
        </pc:spChg>
        <pc:spChg chg="add del mod ord">
          <ac:chgData name="gelly aroni" userId="4e6ae12d776d4d73" providerId="LiveId" clId="{65311659-59C6-4580-8A0F-D0ED2B38D68C}" dt="2022-11-01T07:43:53.490" v="129" actId="478"/>
          <ac:spMkLst>
            <pc:docMk/>
            <pc:sldMk cId="1186574392" sldId="623"/>
            <ac:spMk id="7" creationId="{E7407771-9033-4124-AB67-E4F03405FFC7}"/>
          </ac:spMkLst>
        </pc:spChg>
        <pc:spChg chg="add del mod ord">
          <ac:chgData name="gelly aroni" userId="4e6ae12d776d4d73" providerId="LiveId" clId="{65311659-59C6-4580-8A0F-D0ED2B38D68C}" dt="2022-11-01T07:43:49.577" v="124" actId="931"/>
          <ac:spMkLst>
            <pc:docMk/>
            <pc:sldMk cId="1186574392" sldId="623"/>
            <ac:spMk id="8" creationId="{E5E1E569-D409-429C-A251-4B14A4C26E94}"/>
          </ac:spMkLst>
        </pc:spChg>
        <pc:spChg chg="add del">
          <ac:chgData name="gelly aroni" userId="4e6ae12d776d4d73" providerId="LiveId" clId="{65311659-59C6-4580-8A0F-D0ED2B38D68C}" dt="2022-11-01T07:44:06.493" v="131" actId="26606"/>
          <ac:spMkLst>
            <pc:docMk/>
            <pc:sldMk cId="1186574392" sldId="623"/>
            <ac:spMk id="15" creationId="{42A4FC2C-047E-45A5-965D-8E1E3BF09BC6}"/>
          </ac:spMkLst>
        </pc:spChg>
        <pc:spChg chg="add">
          <ac:chgData name="gelly aroni" userId="4e6ae12d776d4d73" providerId="LiveId" clId="{65311659-59C6-4580-8A0F-D0ED2B38D68C}" dt="2022-11-01T07:44:06.499" v="132" actId="26606"/>
          <ac:spMkLst>
            <pc:docMk/>
            <pc:sldMk cId="1186574392" sldId="623"/>
            <ac:spMk id="17" creationId="{E223798C-12AD-4B0C-A50C-D676347D67CF}"/>
          </ac:spMkLst>
        </pc:spChg>
        <pc:spChg chg="add">
          <ac:chgData name="gelly aroni" userId="4e6ae12d776d4d73" providerId="LiveId" clId="{65311659-59C6-4580-8A0F-D0ED2B38D68C}" dt="2022-11-01T07:44:06.499" v="132" actId="26606"/>
          <ac:spMkLst>
            <pc:docMk/>
            <pc:sldMk cId="1186574392" sldId="623"/>
            <ac:spMk id="18" creationId="{16C5FA50-8D52-4617-AF91-5C7B1C8352F1}"/>
          </ac:spMkLst>
        </pc:spChg>
        <pc:picChg chg="add mod">
          <ac:chgData name="gelly aroni" userId="4e6ae12d776d4d73" providerId="LiveId" clId="{65311659-59C6-4580-8A0F-D0ED2B38D68C}" dt="2022-11-01T07:44:06.499" v="132" actId="26606"/>
          <ac:picMkLst>
            <pc:docMk/>
            <pc:sldMk cId="1186574392" sldId="623"/>
            <ac:picMk id="10" creationId="{7E6FED8B-8C70-4943-99AD-6EB07E586CBD}"/>
          </ac:picMkLst>
        </pc:picChg>
      </pc:sldChg>
      <pc:sldChg chg="addSp delSp modSp new del mod setBg modClrScheme chgLayout">
        <pc:chgData name="gelly aroni" userId="4e6ae12d776d4d73" providerId="LiveId" clId="{65311659-59C6-4580-8A0F-D0ED2B38D68C}" dt="2022-11-01T07:41:49.905" v="120" actId="2696"/>
        <pc:sldMkLst>
          <pc:docMk/>
          <pc:sldMk cId="1615472306" sldId="623"/>
        </pc:sldMkLst>
        <pc:spChg chg="del">
          <ac:chgData name="gelly aroni" userId="4e6ae12d776d4d73" providerId="LiveId" clId="{65311659-59C6-4580-8A0F-D0ED2B38D68C}" dt="2022-11-01T07:41:28.393" v="117" actId="700"/>
          <ac:spMkLst>
            <pc:docMk/>
            <pc:sldMk cId="1615472306" sldId="623"/>
            <ac:spMk id="2" creationId="{E8A4CD3E-EB4D-4FFA-AB3D-409C028A0956}"/>
          </ac:spMkLst>
        </pc:spChg>
        <pc:spChg chg="del">
          <ac:chgData name="gelly aroni" userId="4e6ae12d776d4d73" providerId="LiveId" clId="{65311659-59C6-4580-8A0F-D0ED2B38D68C}" dt="2022-11-01T07:41:28.393" v="117" actId="700"/>
          <ac:spMkLst>
            <pc:docMk/>
            <pc:sldMk cId="1615472306" sldId="623"/>
            <ac:spMk id="3" creationId="{F8D71ED3-728C-40E3-876E-A6F80CE85B82}"/>
          </ac:spMkLst>
        </pc:spChg>
        <pc:spChg chg="del">
          <ac:chgData name="gelly aroni" userId="4e6ae12d776d4d73" providerId="LiveId" clId="{65311659-59C6-4580-8A0F-D0ED2B38D68C}" dt="2022-11-01T07:41:28.393" v="117" actId="700"/>
          <ac:spMkLst>
            <pc:docMk/>
            <pc:sldMk cId="1615472306" sldId="623"/>
            <ac:spMk id="4" creationId="{A74E70BA-69B8-492E-804F-2CCD39F5E409}"/>
          </ac:spMkLst>
        </pc:spChg>
        <pc:spChg chg="mod ord">
          <ac:chgData name="gelly aroni" userId="4e6ae12d776d4d73" providerId="LiveId" clId="{65311659-59C6-4580-8A0F-D0ED2B38D68C}" dt="2022-11-01T07:41:44.931" v="119" actId="26606"/>
          <ac:spMkLst>
            <pc:docMk/>
            <pc:sldMk cId="1615472306" sldId="623"/>
            <ac:spMk id="5" creationId="{4DB83D5E-029D-4669-BFAF-B51C32640489}"/>
          </ac:spMkLst>
        </pc:spChg>
        <pc:spChg chg="mod ord">
          <ac:chgData name="gelly aroni" userId="4e6ae12d776d4d73" providerId="LiveId" clId="{65311659-59C6-4580-8A0F-D0ED2B38D68C}" dt="2022-11-01T07:41:44.931" v="119" actId="26606"/>
          <ac:spMkLst>
            <pc:docMk/>
            <pc:sldMk cId="1615472306" sldId="623"/>
            <ac:spMk id="6" creationId="{5D141471-E232-477A-8234-A60800068DF9}"/>
          </ac:spMkLst>
        </pc:spChg>
        <pc:spChg chg="add">
          <ac:chgData name="gelly aroni" userId="4e6ae12d776d4d73" providerId="LiveId" clId="{65311659-59C6-4580-8A0F-D0ED2B38D68C}" dt="2022-11-01T07:41:44.931" v="119" actId="26606"/>
          <ac:spMkLst>
            <pc:docMk/>
            <pc:sldMk cId="1615472306" sldId="623"/>
            <ac:spMk id="1031" creationId="{7BDAC5B6-20CE-447F-8BA1-F2274AC7AE5B}"/>
          </ac:spMkLst>
        </pc:spChg>
        <pc:spChg chg="add">
          <ac:chgData name="gelly aroni" userId="4e6ae12d776d4d73" providerId="LiveId" clId="{65311659-59C6-4580-8A0F-D0ED2B38D68C}" dt="2022-11-01T07:41:44.931" v="119" actId="26606"/>
          <ac:spMkLst>
            <pc:docMk/>
            <pc:sldMk cId="1615472306" sldId="623"/>
            <ac:spMk id="1033" creationId="{D1D22B31-BF8F-446B-9009-8A251FB177CB}"/>
          </ac:spMkLst>
        </pc:spChg>
        <pc:picChg chg="add mod ord">
          <ac:chgData name="gelly aroni" userId="4e6ae12d776d4d73" providerId="LiveId" clId="{65311659-59C6-4580-8A0F-D0ED2B38D68C}" dt="2022-11-01T07:41:44.931" v="119" actId="26606"/>
          <ac:picMkLst>
            <pc:docMk/>
            <pc:sldMk cId="1615472306" sldId="623"/>
            <ac:picMk id="1026" creationId="{6B6FFC63-08A8-44BA-8FDC-D0F1BB7DD070}"/>
          </ac:picMkLst>
        </pc:picChg>
      </pc:sldChg>
      <pc:sldMasterChg chg="del delSldLayout">
        <pc:chgData name="gelly aroni" userId="4e6ae12d776d4d73" providerId="LiveId" clId="{65311659-59C6-4580-8A0F-D0ED2B38D68C}" dt="2022-10-31T12:13:41.114" v="76" actId="2696"/>
        <pc:sldMasterMkLst>
          <pc:docMk/>
          <pc:sldMasterMk cId="2473427404" sldId="2147483707"/>
        </pc:sldMasterMkLst>
        <pc:sldLayoutChg chg="del">
          <pc:chgData name="gelly aroni" userId="4e6ae12d776d4d73" providerId="LiveId" clId="{65311659-59C6-4580-8A0F-D0ED2B38D68C}" dt="2022-10-31T12:13:41.114" v="76" actId="2696"/>
          <pc:sldLayoutMkLst>
            <pc:docMk/>
            <pc:sldMasterMk cId="2473427404" sldId="2147483707"/>
            <pc:sldLayoutMk cId="4216574200" sldId="2147483708"/>
          </pc:sldLayoutMkLst>
        </pc:sldLayoutChg>
        <pc:sldLayoutChg chg="del">
          <pc:chgData name="gelly aroni" userId="4e6ae12d776d4d73" providerId="LiveId" clId="{65311659-59C6-4580-8A0F-D0ED2B38D68C}" dt="2022-10-31T12:13:41.114" v="76" actId="2696"/>
          <pc:sldLayoutMkLst>
            <pc:docMk/>
            <pc:sldMasterMk cId="2473427404" sldId="2147483707"/>
            <pc:sldLayoutMk cId="655611589" sldId="2147483709"/>
          </pc:sldLayoutMkLst>
        </pc:sldLayoutChg>
        <pc:sldLayoutChg chg="del">
          <pc:chgData name="gelly aroni" userId="4e6ae12d776d4d73" providerId="LiveId" clId="{65311659-59C6-4580-8A0F-D0ED2B38D68C}" dt="2022-10-31T12:13:41.114" v="76" actId="2696"/>
          <pc:sldLayoutMkLst>
            <pc:docMk/>
            <pc:sldMasterMk cId="2473427404" sldId="2147483707"/>
            <pc:sldLayoutMk cId="642062183" sldId="2147483710"/>
          </pc:sldLayoutMkLst>
        </pc:sldLayoutChg>
        <pc:sldLayoutChg chg="del">
          <pc:chgData name="gelly aroni" userId="4e6ae12d776d4d73" providerId="LiveId" clId="{65311659-59C6-4580-8A0F-D0ED2B38D68C}" dt="2022-10-31T12:13:41.114" v="76" actId="2696"/>
          <pc:sldLayoutMkLst>
            <pc:docMk/>
            <pc:sldMasterMk cId="2473427404" sldId="2147483707"/>
            <pc:sldLayoutMk cId="2891034272" sldId="2147483711"/>
          </pc:sldLayoutMkLst>
        </pc:sldLayoutChg>
        <pc:sldLayoutChg chg="del">
          <pc:chgData name="gelly aroni" userId="4e6ae12d776d4d73" providerId="LiveId" clId="{65311659-59C6-4580-8A0F-D0ED2B38D68C}" dt="2022-10-31T12:13:41.114" v="76" actId="2696"/>
          <pc:sldLayoutMkLst>
            <pc:docMk/>
            <pc:sldMasterMk cId="2473427404" sldId="2147483707"/>
            <pc:sldLayoutMk cId="2575999943" sldId="2147483712"/>
          </pc:sldLayoutMkLst>
        </pc:sldLayoutChg>
        <pc:sldLayoutChg chg="del">
          <pc:chgData name="gelly aroni" userId="4e6ae12d776d4d73" providerId="LiveId" clId="{65311659-59C6-4580-8A0F-D0ED2B38D68C}" dt="2022-10-31T12:13:41.114" v="76" actId="2696"/>
          <pc:sldLayoutMkLst>
            <pc:docMk/>
            <pc:sldMasterMk cId="2473427404" sldId="2147483707"/>
            <pc:sldLayoutMk cId="333961845" sldId="2147483713"/>
          </pc:sldLayoutMkLst>
        </pc:sldLayoutChg>
        <pc:sldLayoutChg chg="del">
          <pc:chgData name="gelly aroni" userId="4e6ae12d776d4d73" providerId="LiveId" clId="{65311659-59C6-4580-8A0F-D0ED2B38D68C}" dt="2022-10-31T12:13:41.114" v="76" actId="2696"/>
          <pc:sldLayoutMkLst>
            <pc:docMk/>
            <pc:sldMasterMk cId="2473427404" sldId="2147483707"/>
            <pc:sldLayoutMk cId="3729570410" sldId="2147483714"/>
          </pc:sldLayoutMkLst>
        </pc:sldLayoutChg>
        <pc:sldLayoutChg chg="del">
          <pc:chgData name="gelly aroni" userId="4e6ae12d776d4d73" providerId="LiveId" clId="{65311659-59C6-4580-8A0F-D0ED2B38D68C}" dt="2022-10-31T12:13:41.114" v="76" actId="2696"/>
          <pc:sldLayoutMkLst>
            <pc:docMk/>
            <pc:sldMasterMk cId="2473427404" sldId="2147483707"/>
            <pc:sldLayoutMk cId="1361497401" sldId="2147483715"/>
          </pc:sldLayoutMkLst>
        </pc:sldLayoutChg>
        <pc:sldLayoutChg chg="del">
          <pc:chgData name="gelly aroni" userId="4e6ae12d776d4d73" providerId="LiveId" clId="{65311659-59C6-4580-8A0F-D0ED2B38D68C}" dt="2022-10-31T12:13:41.114" v="76" actId="2696"/>
          <pc:sldLayoutMkLst>
            <pc:docMk/>
            <pc:sldMasterMk cId="2473427404" sldId="2147483707"/>
            <pc:sldLayoutMk cId="2267052" sldId="2147483716"/>
          </pc:sldLayoutMkLst>
        </pc:sldLayoutChg>
        <pc:sldLayoutChg chg="del">
          <pc:chgData name="gelly aroni" userId="4e6ae12d776d4d73" providerId="LiveId" clId="{65311659-59C6-4580-8A0F-D0ED2B38D68C}" dt="2022-10-31T12:13:41.114" v="76" actId="2696"/>
          <pc:sldLayoutMkLst>
            <pc:docMk/>
            <pc:sldMasterMk cId="2473427404" sldId="2147483707"/>
            <pc:sldLayoutMk cId="1166954524" sldId="2147483717"/>
          </pc:sldLayoutMkLst>
        </pc:sldLayoutChg>
        <pc:sldLayoutChg chg="del">
          <pc:chgData name="gelly aroni" userId="4e6ae12d776d4d73" providerId="LiveId" clId="{65311659-59C6-4580-8A0F-D0ED2B38D68C}" dt="2022-10-31T12:13:41.114" v="76" actId="2696"/>
          <pc:sldLayoutMkLst>
            <pc:docMk/>
            <pc:sldMasterMk cId="2473427404" sldId="2147483707"/>
            <pc:sldLayoutMk cId="2243789906" sldId="214748371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A5ACC-6614-4A4F-9E12-BC469C9C80A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986F06-C905-4610-95DD-BD7BD4F85D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rgbClr val="FF0000"/>
              </a:solidFill>
            </a:rPr>
            <a:t>Knowledge</a:t>
          </a:r>
          <a:r>
            <a:rPr lang="en-US" sz="1800" dirty="0"/>
            <a:t> – relevance required: Students’ lack of motivation, and often disengagement, reflects the inability of education systems to connect content to real-world experience.  </a:t>
          </a:r>
        </a:p>
      </dgm:t>
    </dgm:pt>
    <dgm:pt modelId="{05E327CA-B7C2-4587-A6F3-E354663E0884}" type="parTrans" cxnId="{19D08D00-A83A-47A8-B48F-7E018886192D}">
      <dgm:prSet/>
      <dgm:spPr/>
      <dgm:t>
        <a:bodyPr/>
        <a:lstStyle/>
        <a:p>
          <a:endParaRPr lang="en-US"/>
        </a:p>
      </dgm:t>
    </dgm:pt>
    <dgm:pt modelId="{650F3615-1F07-4CB0-AA69-6369DC76A5D7}" type="sibTrans" cxnId="{19D08D00-A83A-47A8-B48F-7E018886192D}">
      <dgm:prSet/>
      <dgm:spPr/>
      <dgm:t>
        <a:bodyPr/>
        <a:lstStyle/>
        <a:p>
          <a:endParaRPr lang="en-US"/>
        </a:p>
      </dgm:t>
    </dgm:pt>
    <dgm:pt modelId="{13AE7A63-FC73-41B5-AF3B-2F29BCD250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rgbClr val="FF0000"/>
              </a:solidFill>
            </a:rPr>
            <a:t>Skills</a:t>
          </a:r>
          <a:r>
            <a:rPr lang="en-US" sz="1800" dirty="0"/>
            <a:t> </a:t>
          </a:r>
          <a:r>
            <a:rPr lang="en-US" sz="1800"/>
            <a:t>– Higher-order </a:t>
          </a:r>
          <a:r>
            <a:rPr lang="en-US" sz="1800" dirty="0"/>
            <a:t>skills (“21st Century Skills”), essential for absorbing knowledge as well as for work performance. </a:t>
          </a:r>
        </a:p>
      </dgm:t>
    </dgm:pt>
    <dgm:pt modelId="{2CEAD4DD-69A6-4010-9548-45D65554E849}" type="parTrans" cxnId="{641FF7E1-A175-4C12-948D-2C2C203BE553}">
      <dgm:prSet/>
      <dgm:spPr/>
      <dgm:t>
        <a:bodyPr/>
        <a:lstStyle/>
        <a:p>
          <a:endParaRPr lang="en-US"/>
        </a:p>
      </dgm:t>
    </dgm:pt>
    <dgm:pt modelId="{99B3D119-7053-461D-AF4D-3E5CCEB2CEBF}" type="sibTrans" cxnId="{641FF7E1-A175-4C12-948D-2C2C203BE553}">
      <dgm:prSet/>
      <dgm:spPr/>
      <dgm:t>
        <a:bodyPr/>
        <a:lstStyle/>
        <a:p>
          <a:endParaRPr lang="en-US"/>
        </a:p>
      </dgm:t>
    </dgm:pt>
    <dgm:pt modelId="{A0607006-7C3F-463D-938B-3ADF60964B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rgbClr val="FF0000"/>
              </a:solidFill>
            </a:rPr>
            <a:t>“Character” </a:t>
          </a:r>
          <a:r>
            <a:rPr lang="en-US" sz="1800" dirty="0"/>
            <a:t>(behaviors, attitudes, values) –As complexities increase, humankind is rediscovering the importance of character traits, such as performance-related traits (adaptability, persistence, resilience) and moral-related traits (integrity, justice, empathy, ethics). </a:t>
          </a:r>
        </a:p>
      </dgm:t>
    </dgm:pt>
    <dgm:pt modelId="{655CC122-2CD0-4883-B621-6CD32AC05C17}" type="parTrans" cxnId="{BEEB6C62-25D6-4651-9C55-9F56A1350BA9}">
      <dgm:prSet/>
      <dgm:spPr/>
      <dgm:t>
        <a:bodyPr/>
        <a:lstStyle/>
        <a:p>
          <a:endParaRPr lang="en-US"/>
        </a:p>
      </dgm:t>
    </dgm:pt>
    <dgm:pt modelId="{33833F39-ABB6-428C-82AC-421E33D9EDAE}" type="sibTrans" cxnId="{BEEB6C62-25D6-4651-9C55-9F56A1350BA9}">
      <dgm:prSet/>
      <dgm:spPr/>
      <dgm:t>
        <a:bodyPr/>
        <a:lstStyle/>
        <a:p>
          <a:endParaRPr lang="en-US"/>
        </a:p>
      </dgm:t>
    </dgm:pt>
    <dgm:pt modelId="{DC6B4042-EF6D-4B1D-BF48-5A022EFA06C1}" type="pres">
      <dgm:prSet presAssocID="{994A5ACC-6614-4A4F-9E12-BC469C9C80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22306DAB-F8EA-44D1-8B99-FD26C1D537DD}" type="pres">
      <dgm:prSet presAssocID="{8D986F06-C905-4610-95DD-BD7BD4F85D7A}" presName="thickLine" presStyleLbl="alignNode1" presStyleIdx="0" presStyleCnt="3"/>
      <dgm:spPr/>
    </dgm:pt>
    <dgm:pt modelId="{885EECC5-ACE8-401A-B17F-4D54ABB524EF}" type="pres">
      <dgm:prSet presAssocID="{8D986F06-C905-4610-95DD-BD7BD4F85D7A}" presName="horz1" presStyleCnt="0"/>
      <dgm:spPr/>
    </dgm:pt>
    <dgm:pt modelId="{5CB152D2-B57D-45A7-B212-39C3D216CFA5}" type="pres">
      <dgm:prSet presAssocID="{8D986F06-C905-4610-95DD-BD7BD4F85D7A}" presName="tx1" presStyleLbl="revTx" presStyleIdx="0" presStyleCnt="3"/>
      <dgm:spPr/>
      <dgm:t>
        <a:bodyPr/>
        <a:lstStyle/>
        <a:p>
          <a:endParaRPr lang="el-GR"/>
        </a:p>
      </dgm:t>
    </dgm:pt>
    <dgm:pt modelId="{72D0A493-FBF2-4940-9C3E-14ED69DAE7EC}" type="pres">
      <dgm:prSet presAssocID="{8D986F06-C905-4610-95DD-BD7BD4F85D7A}" presName="vert1" presStyleCnt="0"/>
      <dgm:spPr/>
    </dgm:pt>
    <dgm:pt modelId="{1084E5EC-09C0-4246-A2D1-6078400EAA96}" type="pres">
      <dgm:prSet presAssocID="{13AE7A63-FC73-41B5-AF3B-2F29BCD250B7}" presName="thickLine" presStyleLbl="alignNode1" presStyleIdx="1" presStyleCnt="3"/>
      <dgm:spPr/>
    </dgm:pt>
    <dgm:pt modelId="{9B6F6200-19D7-4510-989A-0F397470D9ED}" type="pres">
      <dgm:prSet presAssocID="{13AE7A63-FC73-41B5-AF3B-2F29BCD250B7}" presName="horz1" presStyleCnt="0"/>
      <dgm:spPr/>
    </dgm:pt>
    <dgm:pt modelId="{1150E3BC-8B99-4451-AA95-EEFA1DDCAF84}" type="pres">
      <dgm:prSet presAssocID="{13AE7A63-FC73-41B5-AF3B-2F29BCD250B7}" presName="tx1" presStyleLbl="revTx" presStyleIdx="1" presStyleCnt="3"/>
      <dgm:spPr/>
      <dgm:t>
        <a:bodyPr/>
        <a:lstStyle/>
        <a:p>
          <a:endParaRPr lang="el-GR"/>
        </a:p>
      </dgm:t>
    </dgm:pt>
    <dgm:pt modelId="{34F7C7E6-6A72-465E-888D-EFB54AE62716}" type="pres">
      <dgm:prSet presAssocID="{13AE7A63-FC73-41B5-AF3B-2F29BCD250B7}" presName="vert1" presStyleCnt="0"/>
      <dgm:spPr/>
    </dgm:pt>
    <dgm:pt modelId="{4AA835AA-D8F6-49BB-87E4-0E39BEB48BCB}" type="pres">
      <dgm:prSet presAssocID="{A0607006-7C3F-463D-938B-3ADF60964BD3}" presName="thickLine" presStyleLbl="alignNode1" presStyleIdx="2" presStyleCnt="3"/>
      <dgm:spPr/>
    </dgm:pt>
    <dgm:pt modelId="{14EC1769-5EA7-45B6-8B27-B291FAD006B9}" type="pres">
      <dgm:prSet presAssocID="{A0607006-7C3F-463D-938B-3ADF60964BD3}" presName="horz1" presStyleCnt="0"/>
      <dgm:spPr/>
    </dgm:pt>
    <dgm:pt modelId="{8B9F16D3-AB9B-4861-8DF7-AFDBDDABA951}" type="pres">
      <dgm:prSet presAssocID="{A0607006-7C3F-463D-938B-3ADF60964BD3}" presName="tx1" presStyleLbl="revTx" presStyleIdx="2" presStyleCnt="3"/>
      <dgm:spPr/>
      <dgm:t>
        <a:bodyPr/>
        <a:lstStyle/>
        <a:p>
          <a:endParaRPr lang="el-GR"/>
        </a:p>
      </dgm:t>
    </dgm:pt>
    <dgm:pt modelId="{638E8C0B-853F-4CE5-8080-A63219ADFF5B}" type="pres">
      <dgm:prSet presAssocID="{A0607006-7C3F-463D-938B-3ADF60964BD3}" presName="vert1" presStyleCnt="0"/>
      <dgm:spPr/>
    </dgm:pt>
  </dgm:ptLst>
  <dgm:cxnLst>
    <dgm:cxn modelId="{641FF7E1-A175-4C12-948D-2C2C203BE553}" srcId="{994A5ACC-6614-4A4F-9E12-BC469C9C80A2}" destId="{13AE7A63-FC73-41B5-AF3B-2F29BCD250B7}" srcOrd="1" destOrd="0" parTransId="{2CEAD4DD-69A6-4010-9548-45D65554E849}" sibTransId="{99B3D119-7053-461D-AF4D-3E5CCEB2CEBF}"/>
    <dgm:cxn modelId="{19D08D00-A83A-47A8-B48F-7E018886192D}" srcId="{994A5ACC-6614-4A4F-9E12-BC469C9C80A2}" destId="{8D986F06-C905-4610-95DD-BD7BD4F85D7A}" srcOrd="0" destOrd="0" parTransId="{05E327CA-B7C2-4587-A6F3-E354663E0884}" sibTransId="{650F3615-1F07-4CB0-AA69-6369DC76A5D7}"/>
    <dgm:cxn modelId="{86ACCB18-FDF4-41D8-A0AC-231432C57277}" type="presOf" srcId="{A0607006-7C3F-463D-938B-3ADF60964BD3}" destId="{8B9F16D3-AB9B-4861-8DF7-AFDBDDABA951}" srcOrd="0" destOrd="0" presId="urn:microsoft.com/office/officeart/2008/layout/LinedList"/>
    <dgm:cxn modelId="{E53C4FBA-FC72-4ECD-A977-07487D72DE50}" type="presOf" srcId="{8D986F06-C905-4610-95DD-BD7BD4F85D7A}" destId="{5CB152D2-B57D-45A7-B212-39C3D216CFA5}" srcOrd="0" destOrd="0" presId="urn:microsoft.com/office/officeart/2008/layout/LinedList"/>
    <dgm:cxn modelId="{8851A355-D3AE-43FB-936F-C5CA5BA7C581}" type="presOf" srcId="{994A5ACC-6614-4A4F-9E12-BC469C9C80A2}" destId="{DC6B4042-EF6D-4B1D-BF48-5A022EFA06C1}" srcOrd="0" destOrd="0" presId="urn:microsoft.com/office/officeart/2008/layout/LinedList"/>
    <dgm:cxn modelId="{BEEB6C62-25D6-4651-9C55-9F56A1350BA9}" srcId="{994A5ACC-6614-4A4F-9E12-BC469C9C80A2}" destId="{A0607006-7C3F-463D-938B-3ADF60964BD3}" srcOrd="2" destOrd="0" parTransId="{655CC122-2CD0-4883-B621-6CD32AC05C17}" sibTransId="{33833F39-ABB6-428C-82AC-421E33D9EDAE}"/>
    <dgm:cxn modelId="{2B727D5E-6EE6-4550-BB20-8A2B9C71BA7F}" type="presOf" srcId="{13AE7A63-FC73-41B5-AF3B-2F29BCD250B7}" destId="{1150E3BC-8B99-4451-AA95-EEFA1DDCAF84}" srcOrd="0" destOrd="0" presId="urn:microsoft.com/office/officeart/2008/layout/LinedList"/>
    <dgm:cxn modelId="{5D6955AE-0E08-4C4F-B753-2307B2E6835C}" type="presParOf" srcId="{DC6B4042-EF6D-4B1D-BF48-5A022EFA06C1}" destId="{22306DAB-F8EA-44D1-8B99-FD26C1D537DD}" srcOrd="0" destOrd="0" presId="urn:microsoft.com/office/officeart/2008/layout/LinedList"/>
    <dgm:cxn modelId="{42403277-C4FF-43EA-AC96-60CDBA7792ED}" type="presParOf" srcId="{DC6B4042-EF6D-4B1D-BF48-5A022EFA06C1}" destId="{885EECC5-ACE8-401A-B17F-4D54ABB524EF}" srcOrd="1" destOrd="0" presId="urn:microsoft.com/office/officeart/2008/layout/LinedList"/>
    <dgm:cxn modelId="{069C6D1E-49A5-4059-B941-69B14D343A4B}" type="presParOf" srcId="{885EECC5-ACE8-401A-B17F-4D54ABB524EF}" destId="{5CB152D2-B57D-45A7-B212-39C3D216CFA5}" srcOrd="0" destOrd="0" presId="urn:microsoft.com/office/officeart/2008/layout/LinedList"/>
    <dgm:cxn modelId="{404FEF4F-A529-4AD2-B816-811BD1908F4A}" type="presParOf" srcId="{885EECC5-ACE8-401A-B17F-4D54ABB524EF}" destId="{72D0A493-FBF2-4940-9C3E-14ED69DAE7EC}" srcOrd="1" destOrd="0" presId="urn:microsoft.com/office/officeart/2008/layout/LinedList"/>
    <dgm:cxn modelId="{2EB4BAD7-7148-41D7-87C7-6734740C21F4}" type="presParOf" srcId="{DC6B4042-EF6D-4B1D-BF48-5A022EFA06C1}" destId="{1084E5EC-09C0-4246-A2D1-6078400EAA96}" srcOrd="2" destOrd="0" presId="urn:microsoft.com/office/officeart/2008/layout/LinedList"/>
    <dgm:cxn modelId="{1F86FE5D-447D-42D3-9E80-477E227311E5}" type="presParOf" srcId="{DC6B4042-EF6D-4B1D-BF48-5A022EFA06C1}" destId="{9B6F6200-19D7-4510-989A-0F397470D9ED}" srcOrd="3" destOrd="0" presId="urn:microsoft.com/office/officeart/2008/layout/LinedList"/>
    <dgm:cxn modelId="{9B3E7966-9DBD-40A3-BEF2-8FD5EC0858D0}" type="presParOf" srcId="{9B6F6200-19D7-4510-989A-0F397470D9ED}" destId="{1150E3BC-8B99-4451-AA95-EEFA1DDCAF84}" srcOrd="0" destOrd="0" presId="urn:microsoft.com/office/officeart/2008/layout/LinedList"/>
    <dgm:cxn modelId="{5E20C249-7062-40AC-974C-CD942C097972}" type="presParOf" srcId="{9B6F6200-19D7-4510-989A-0F397470D9ED}" destId="{34F7C7E6-6A72-465E-888D-EFB54AE62716}" srcOrd="1" destOrd="0" presId="urn:microsoft.com/office/officeart/2008/layout/LinedList"/>
    <dgm:cxn modelId="{FFED1C5C-65D0-4CE5-9CA6-497F285E595C}" type="presParOf" srcId="{DC6B4042-EF6D-4B1D-BF48-5A022EFA06C1}" destId="{4AA835AA-D8F6-49BB-87E4-0E39BEB48BCB}" srcOrd="4" destOrd="0" presId="urn:microsoft.com/office/officeart/2008/layout/LinedList"/>
    <dgm:cxn modelId="{AC9C30E3-C8BA-4D17-8D8C-63587CD33D19}" type="presParOf" srcId="{DC6B4042-EF6D-4B1D-BF48-5A022EFA06C1}" destId="{14EC1769-5EA7-45B6-8B27-B291FAD006B9}" srcOrd="5" destOrd="0" presId="urn:microsoft.com/office/officeart/2008/layout/LinedList"/>
    <dgm:cxn modelId="{7DDF9D93-EF3F-48C1-9DC7-58EC75AF410E}" type="presParOf" srcId="{14EC1769-5EA7-45B6-8B27-B291FAD006B9}" destId="{8B9F16D3-AB9B-4861-8DF7-AFDBDDABA951}" srcOrd="0" destOrd="0" presId="urn:microsoft.com/office/officeart/2008/layout/LinedList"/>
    <dgm:cxn modelId="{0464F6B9-A128-4004-92D2-E51A60E03ECE}" type="presParOf" srcId="{14EC1769-5EA7-45B6-8B27-B291FAD006B9}" destId="{638E8C0B-853F-4CE5-8080-A63219ADFF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06DAB-F8EA-44D1-8B99-FD26C1D537DD}">
      <dsp:nvSpPr>
        <dsp:cNvPr id="0" name=""/>
        <dsp:cNvSpPr/>
      </dsp:nvSpPr>
      <dsp:spPr>
        <a:xfrm>
          <a:off x="0" y="2996"/>
          <a:ext cx="48669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152D2-B57D-45A7-B212-39C3D216CFA5}">
      <dsp:nvSpPr>
        <dsp:cNvPr id="0" name=""/>
        <dsp:cNvSpPr/>
      </dsp:nvSpPr>
      <dsp:spPr>
        <a:xfrm>
          <a:off x="0" y="2996"/>
          <a:ext cx="4866988" cy="204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FF0000"/>
              </a:solidFill>
            </a:rPr>
            <a:t>Knowledge</a:t>
          </a:r>
          <a:r>
            <a:rPr lang="en-US" sz="1800" kern="1200" dirty="0"/>
            <a:t> – relevance required: Students’ lack of motivation, and often disengagement, reflects the inability of education systems to connect content to real-world experience.  </a:t>
          </a:r>
        </a:p>
      </dsp:txBody>
      <dsp:txXfrm>
        <a:off x="0" y="2996"/>
        <a:ext cx="4866988" cy="2043778"/>
      </dsp:txXfrm>
    </dsp:sp>
    <dsp:sp modelId="{1084E5EC-09C0-4246-A2D1-6078400EAA96}">
      <dsp:nvSpPr>
        <dsp:cNvPr id="0" name=""/>
        <dsp:cNvSpPr/>
      </dsp:nvSpPr>
      <dsp:spPr>
        <a:xfrm>
          <a:off x="0" y="2046774"/>
          <a:ext cx="48669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0E3BC-8B99-4451-AA95-EEFA1DDCAF84}">
      <dsp:nvSpPr>
        <dsp:cNvPr id="0" name=""/>
        <dsp:cNvSpPr/>
      </dsp:nvSpPr>
      <dsp:spPr>
        <a:xfrm>
          <a:off x="0" y="2046774"/>
          <a:ext cx="4866988" cy="204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FF0000"/>
              </a:solidFill>
            </a:rPr>
            <a:t>Skills</a:t>
          </a:r>
          <a:r>
            <a:rPr lang="en-US" sz="1800" kern="1200" dirty="0"/>
            <a:t> </a:t>
          </a:r>
          <a:r>
            <a:rPr lang="en-US" sz="1800" kern="1200"/>
            <a:t>– Higher-order </a:t>
          </a:r>
          <a:r>
            <a:rPr lang="en-US" sz="1800" kern="1200" dirty="0"/>
            <a:t>skills (“21st Century Skills”), essential for absorbing knowledge as well as for work performance. </a:t>
          </a:r>
        </a:p>
      </dsp:txBody>
      <dsp:txXfrm>
        <a:off x="0" y="2046774"/>
        <a:ext cx="4866988" cy="2043778"/>
      </dsp:txXfrm>
    </dsp:sp>
    <dsp:sp modelId="{4AA835AA-D8F6-49BB-87E4-0E39BEB48BCB}">
      <dsp:nvSpPr>
        <dsp:cNvPr id="0" name=""/>
        <dsp:cNvSpPr/>
      </dsp:nvSpPr>
      <dsp:spPr>
        <a:xfrm>
          <a:off x="0" y="4090553"/>
          <a:ext cx="48669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F16D3-AB9B-4861-8DF7-AFDBDDABA951}">
      <dsp:nvSpPr>
        <dsp:cNvPr id="0" name=""/>
        <dsp:cNvSpPr/>
      </dsp:nvSpPr>
      <dsp:spPr>
        <a:xfrm>
          <a:off x="0" y="4090553"/>
          <a:ext cx="4866988" cy="204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FF0000"/>
              </a:solidFill>
            </a:rPr>
            <a:t>“Character” </a:t>
          </a:r>
          <a:r>
            <a:rPr lang="en-US" sz="1800" kern="1200" dirty="0"/>
            <a:t>(behaviors, attitudes, values) –As complexities increase, humankind is rediscovering the importance of character traits, such as performance-related traits (adaptability, persistence, resilience) and moral-related traits (integrity, justice, empathy, ethics). </a:t>
          </a:r>
        </a:p>
      </dsp:txBody>
      <dsp:txXfrm>
        <a:off x="0" y="4090553"/>
        <a:ext cx="4866988" cy="2043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12F6-102A-4AD7-BA1A-C290822420A7}" type="datetimeFigureOut">
              <a:rPr lang="de-CH" smtClean="0"/>
              <a:t>03.11.22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86A79-8AD7-4074-B4AF-695DD347470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094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393FC-D180-41B5-90E3-958917BCDC55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462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3999713-7BDE-2BFB-1068-CF74F6803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73DBD0F3-87D7-CCFF-E1BB-C48CB5C0E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9A1DDED-3F49-2711-94DC-F5D23394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95C7-E918-46CB-9335-20968D44E137}" type="datetime1">
              <a:rPr lang="de-CH" smtClean="0"/>
              <a:t>03.11.22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CC19CB0-6BEE-A947-A7E4-90DC9CC4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Dr. Gelly Aroni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13015FC-CDF0-FF93-D44B-1A4CCBC2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2EDA-0787-4433-B189-00B0A0352C2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551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B637753-B55A-AB21-C328-051B7D9F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95E36989-293D-8E5A-D89A-BC0F51982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5E998D-6D62-A51E-32DD-232F216B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3C61-A6DE-4984-A627-D6871F697181}" type="datetime1">
              <a:rPr lang="de-CH" smtClean="0"/>
              <a:t>03.11.22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7159649-75E4-637C-6ED1-DE6B4EB5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Dr. Gelly Aroni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9E76B1E-DCF2-F32C-51C0-E95D9695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2EDA-0787-4433-B189-00B0A0352C2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412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1F3EFA0E-E0D6-6FDA-ADB7-7DF4B2343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AA685BB-D22B-2001-9575-6CDD86F52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56DAE3A-68EA-88D2-9A1E-7DEF497C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6A44-B2AF-4F76-81B6-2C0F8C8D8B27}" type="datetime1">
              <a:rPr lang="de-CH" smtClean="0"/>
              <a:t>03.11.22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044F0DC-EC39-1BE6-E5BA-8093C84F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Dr. Gelly Aroni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96E4BA0-D967-35C8-787D-3D39F551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2EDA-0787-4433-B189-00B0A0352C2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276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15F9CEA-EDC5-4A21-8D0C-7E3E25061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F542B11-D9EE-49B5-A1BD-C0965F9AD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0C59180-76E2-4A96-B029-C10FFAB9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2D35966-1F0A-4B60-A394-5D6ECB3B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140C077-E155-4623-82A9-D0319771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835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B5B20B1-AC07-4A16-98A6-65C04317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179A2EB-FD10-4C0D-9699-B911AA790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0EA43B5-2B12-454A-9BB9-F998B181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F64E6B6-B0B4-4138-AFD7-99214732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726E818-AA87-43E2-ADD2-9BF3DF7B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103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9F63B69-5032-4AA8-8158-DA1B40A3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0B191E11-5385-4AF4-8A66-8E08991D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B908E6D-757D-4800-801A-2173D3BD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05A2C7D-34F2-45E6-8DA8-A7AF1FF5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967DD7A-8F7D-4DC6-A05F-6027145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780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2213F01-A984-410F-8E3E-6D3E3591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C669D92-7631-483A-883D-72A4B5802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A2C4729B-21A9-4EA6-9065-241F51BE7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69B27442-0A59-4A2C-A366-1A319481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3/11/22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9168254E-9D03-42DA-A4DA-515CAA42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AC0DD98-6410-4FBD-8C2A-E5F62161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54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9000A6E-46BB-411B-B2F1-8FFBDE69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D986B3AB-6F87-4FE6-8E4D-84019D368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6FFE9D6C-A592-45F2-BE3C-86F4FB0B7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A19AD7A6-44C0-4A85-9F1F-9484B8B71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E6FB0E6C-746A-4052-AA13-8D3DCF931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75D1F754-3F7A-4B27-87FF-25FFE810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3/11/22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E8D547E1-76FA-4E22-AF6C-0F15AB68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84C3BCAE-5C21-43DE-AADA-FEDB635E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996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633045F-754D-4BA3-A060-F4E75778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226B7A44-A643-4563-9256-A343A441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3/11/22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E57422A-739F-46BC-99CD-11EF6108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3190077D-6C68-4E9B-809E-6A5CF8E5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3077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BD0232B7-3D7F-44CA-9B3C-ABF060B8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3/11/22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486101A9-B365-425B-82A8-D74138D8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329363E1-6D72-4748-851B-D6D1FEE3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077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222909E-4EC5-4B65-92CC-07D5D7AF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3E00CA5-D473-420A-A572-46924B058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6ACFCC62-638F-425E-826E-E5E24F3AE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1C031EF5-3FF8-4FE0-823C-9866230D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3/11/22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5C3100F8-184F-46B1-A545-06B850BE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DEF0356F-B79D-4A1F-B940-F80FCF5B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14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2291AAC-70FC-2C38-08D1-4967C874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1D9EB23-2139-6D29-3CFB-4BDC84D19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CB22979-2C86-08CA-63A8-F918CDAB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950B-EF38-427E-9D91-08E62FC0CEE4}" type="datetime1">
              <a:rPr lang="de-CH" smtClean="0"/>
              <a:t>03.11.22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DC48840-618E-F7CB-CEB4-E5FE33C9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Dr. Gelly Aroni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93A4BFC-6D1B-3E22-62C5-E5367088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2EDA-0787-4433-B189-00B0A0352C2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0302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AFD6CFC-FE77-4A55-AD81-8AA1C79B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6CD42005-EBDA-4503-94BB-9D691A15D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5C109E1F-C48F-4D1B-8B7E-D6CB672EA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FA16F9B3-A4B6-47CF-A1B5-99445E72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3/11/22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008EF598-992A-4489-812A-522FE826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7E59EAD8-EDDF-437E-921D-A857263D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130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958A228-D8D2-4246-803F-E9F17B99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F3FCC75A-CED3-447F-8CF9-A52900128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2D8DBAB-A5EB-4620-A07F-1B5492A3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08A4EBB-EEFD-48A2-907E-80CC899F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B96AE5B-352F-4F9C-B9C8-AF8C7FE8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2401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92CAB6DE-2A13-4E34-B5AC-55DAA3D3D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E820F3F-510D-43C6-8E06-C57073057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75E5924-F952-4250-9EAE-AD609586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67F979B-B184-4397-A61C-0BEF1F6C1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F5A22C0-26D5-4A9E-A40C-2D936D8D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3349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718A915-7F93-40B7-9118-693D05A64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4A2CE7FD-2048-4CE1-9CA8-2633377A6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2E1C3AE-DCB8-4932-8DC7-478906A0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CCC5-35D3-477D-BA45-AD4C6D5C7826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E272901-335F-4BE1-A473-D9B2F2D8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B2180D0-A7E3-46C3-94E8-55D7D0D1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BB10-9156-447A-B73B-5BB2A17C37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781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7AA06FC-A2A3-4860-8103-D6C6D777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C076E52-9E01-4420-B924-B85EE1837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74BC58B-D112-4B57-A465-12224237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CCC5-35D3-477D-BA45-AD4C6D5C7826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DDF07C3-673F-40DB-8F4B-70E5EE4D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A78893F-6BF2-47DB-BDB1-BC994569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BB10-9156-447A-B73B-5BB2A17C37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4212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6560303-A1D2-4B85-BABC-EF76D133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50E9A874-51BC-45AE-BA31-1747732DB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93842CB-9023-4D12-9191-58B7F767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CCC5-35D3-477D-BA45-AD4C6D5C7826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633345E-9AD3-4E5A-B072-51256515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2CB66B7-3372-4389-89A4-EE9717F4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BB10-9156-447A-B73B-5BB2A17C37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336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71369DE-B07D-4353-B379-EF353101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C2B2D48-C432-484D-92EA-750E22009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AF7C178-D8A9-49EB-9C05-8E0399321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7121DF9-8E99-4855-AC29-F1849AE7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CCC5-35D3-477D-BA45-AD4C6D5C7826}" type="datetimeFigureOut">
              <a:rPr lang="el-GR" smtClean="0"/>
              <a:t>3/11/22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AA28D15-D782-4E76-BF0C-9176D3B6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C1C16A88-5E6E-4CC4-94B4-B7C28070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BB10-9156-447A-B73B-5BB2A17C37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883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487BECE-F024-4385-A28B-E4A8A001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3425FC8-CC07-4A87-B834-34BAE5190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6AF112E-682F-49C0-9B9A-579AE9A7B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44F5B4F2-A8E7-4BFA-94B0-C2ACED2AE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538B0DAC-52F9-41E9-8E57-6BBE944F1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CDB7CE45-1947-4D58-B3E1-93D0EA1F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CCC5-35D3-477D-BA45-AD4C6D5C7826}" type="datetimeFigureOut">
              <a:rPr lang="el-GR" smtClean="0"/>
              <a:t>3/11/22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0F0FAB70-A206-4969-BA37-BA8E2E93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3441C4F1-3323-4795-BBE1-EA91913B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BB10-9156-447A-B73B-5BB2A17C37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029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C133A5F-A88C-4021-A190-50D2CEEF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973E82A0-F1DC-43C9-A693-DA5260DF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CCC5-35D3-477D-BA45-AD4C6D5C7826}" type="datetimeFigureOut">
              <a:rPr lang="el-GR" smtClean="0"/>
              <a:t>3/11/22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B2DA3E48-9F2C-4ED7-B66B-E81A65FF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534EA8C4-9012-43F3-AB87-6FFB7F2A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BB10-9156-447A-B73B-5BB2A17C37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120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083D99C5-6204-48A4-A72C-601CDB7F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CCC5-35D3-477D-BA45-AD4C6D5C7826}" type="datetimeFigureOut">
              <a:rPr lang="el-GR" smtClean="0"/>
              <a:t>3/11/22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D7B8A24B-4633-4DE6-8C14-7FEF3F61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D0267299-D786-4F17-9F09-F44BEAFD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BB10-9156-447A-B73B-5BB2A17C37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791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12EB2-C690-8AD7-772A-CB2D5C43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CB93D75-B7D1-900F-5F96-D21335A51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7D3E0CA-59E8-76FA-3C16-186A764D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EF9-C092-4358-B198-D8446732F303}" type="datetime1">
              <a:rPr lang="de-CH" smtClean="0"/>
              <a:t>03.11.22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8C3479F-94D0-023A-4C66-C7FFFDD5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Dr. Gelly Aroni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BB33940-DC20-4828-8621-1AE7BD36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2EDA-0787-4433-B189-00B0A0352C2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7631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369451A-1BC3-420F-A6A3-8F9A0950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20E8945-CBB1-41A1-B3D6-E7C8E7217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A107FE9-09BF-4ECE-8019-B4BBB6814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B089CF55-BB52-4827-8DDF-5978779B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CCC5-35D3-477D-BA45-AD4C6D5C7826}" type="datetimeFigureOut">
              <a:rPr lang="el-GR" smtClean="0"/>
              <a:t>3/11/22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738D4BB-19DB-4EA8-8A6B-09F6D435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FBEF9F9-5D1D-4642-A5C0-A5B1CA82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BB10-9156-447A-B73B-5BB2A17C37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499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8B51510-6C3B-439B-B691-5F427E44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1F0E8BB8-170E-4F20-8F05-2E812A67C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D779F61C-8D1C-41FD-8841-7DAC4C49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993F83D-7E34-404E-A4A5-1CF1390C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CCC5-35D3-477D-BA45-AD4C6D5C7826}" type="datetimeFigureOut">
              <a:rPr lang="el-GR" smtClean="0"/>
              <a:t>3/11/22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671F3466-7940-4ECA-84A5-BC3EF17C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EE9C04EF-E126-4D66-850B-7A181414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BB10-9156-447A-B73B-5BB2A17C37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9415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2CDB4B2-0475-44FF-AA92-C77C92EE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1920F5DF-39DE-4507-A297-1829D7C31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5EE0812-5024-4E2E-9897-60164A10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CCC5-35D3-477D-BA45-AD4C6D5C7826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CCD26F1-10CC-412E-9A10-E03E42754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49F34F8-61DB-4414-AF19-CAA50A94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BB10-9156-447A-B73B-5BB2A17C37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30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2E2D2489-9381-45FE-8EDF-78A940117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E1C2E84E-C4E7-4A04-9D51-6A3217FEE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3B527CD-2D70-4850-B202-312BEE02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CCC5-35D3-477D-BA45-AD4C6D5C7826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1A3DDA4-C4FD-4E08-B606-5AD09F7C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A48ABB2-9369-48F0-8255-DC353B4C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BB10-9156-447A-B73B-5BB2A17C37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598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0EBC-80AC-4C1E-9168-D5F9721DF5CA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6D3-9AC1-488F-871A-CCF8A9618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261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0EBC-80AC-4C1E-9168-D5F9721DF5CA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6D3-9AC1-488F-871A-CCF8A9618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5202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0EBC-80AC-4C1E-9168-D5F9721DF5CA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6D3-9AC1-488F-871A-CCF8A9618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7355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0EBC-80AC-4C1E-9168-D5F9721DF5CA}" type="datetimeFigureOut">
              <a:rPr lang="el-GR" smtClean="0"/>
              <a:t>3/11/22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6D3-9AC1-488F-871A-CCF8A9618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422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0EBC-80AC-4C1E-9168-D5F9721DF5CA}" type="datetimeFigureOut">
              <a:rPr lang="el-GR" smtClean="0"/>
              <a:t>3/11/22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6D3-9AC1-488F-871A-CCF8A9618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419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0EBC-80AC-4C1E-9168-D5F9721DF5CA}" type="datetimeFigureOut">
              <a:rPr lang="el-GR" smtClean="0"/>
              <a:t>3/11/22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6D3-9AC1-488F-871A-CCF8A9618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5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0ABA92-063E-92A5-B44E-C6662809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956CEFD-CE46-42BB-148A-8FB93346F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D861FF3F-D1E7-AC2D-E031-45C115EEA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8FE7D382-C32A-36F3-2762-77A6BBBC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5688-07BD-470E-AE54-B7ED7D7C99B5}" type="datetime1">
              <a:rPr lang="de-CH" smtClean="0"/>
              <a:t>03.11.22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AE9BED8-A306-E5CC-41F4-47365BE2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Dr. Gelly Aroni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EDE7AC1-6903-9B26-EE9D-F4D75332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2EDA-0787-4433-B189-00B0A0352C2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1523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0EBC-80AC-4C1E-9168-D5F9721DF5CA}" type="datetimeFigureOut">
              <a:rPr lang="el-GR" smtClean="0"/>
              <a:t>3/11/22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6D3-9AC1-488F-871A-CCF8A9618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3433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0EBC-80AC-4C1E-9168-D5F9721DF5CA}" type="datetimeFigureOut">
              <a:rPr lang="el-GR" smtClean="0"/>
              <a:t>3/11/22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6D3-9AC1-488F-871A-CCF8A9618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355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0EBC-80AC-4C1E-9168-D5F9721DF5CA}" type="datetimeFigureOut">
              <a:rPr lang="el-GR" smtClean="0"/>
              <a:t>3/11/22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6D3-9AC1-488F-871A-CCF8A9618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2493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0EBC-80AC-4C1E-9168-D5F9721DF5CA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6D3-9AC1-488F-871A-CCF8A9618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657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0EBC-80AC-4C1E-9168-D5F9721DF5CA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6D3-9AC1-488F-871A-CCF8A9618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87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671AE32-04F2-828E-39C0-A94A0E59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E544E9B-433B-0630-545B-1094CA44A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A85C418-5339-069C-EF18-F1B099A58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99C2EDF8-7B7F-B6AE-BB84-C000B931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5D707102-3A61-B1CE-ADAB-7380F2717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D25E15CC-B620-3C7B-78ED-7197D1E0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555F-9EB6-40BE-8495-A411D6AF8BA0}" type="datetime1">
              <a:rPr lang="de-CH" smtClean="0"/>
              <a:t>03.11.22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973AE0AA-D3F2-6261-A4D5-D4641072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Dr. Gelly Aroni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41F38699-9E9E-B1D7-438E-7171C635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2EDA-0787-4433-B189-00B0A0352C2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507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867759-7B35-0CC9-0321-BF09BCC4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8EC0991F-C132-248F-D1F2-893F5BAB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7F81-C45B-4CFB-A608-B94DB5B6B569}" type="datetime1">
              <a:rPr lang="de-CH" smtClean="0"/>
              <a:t>03.11.22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671A136-9551-BDBB-974C-0599CAE9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Dr. Gelly Aroni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5CEB7593-263A-AAFD-23BE-CD636FA8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2EDA-0787-4433-B189-00B0A0352C2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363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B3E4F8B2-EFB8-A386-E011-F1BAA38D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4337-2860-4F0D-BFBA-D5411BC4E453}" type="datetime1">
              <a:rPr lang="de-CH" smtClean="0"/>
              <a:t>03.11.22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360BD4A4-71F1-5650-1D81-63AE90D0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Dr. Gelly Aroni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DDE6B49-3C30-9036-C93E-44C68287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2EDA-0787-4433-B189-00B0A0352C2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906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01B1FC-06FD-441D-7D77-EAC59B89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A6A0CA8-44F8-9981-C170-7BAD531A9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B1618B17-FC2B-B8FD-9D94-7BDFF933D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D44CC09-C566-65FB-F23F-9A63E130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5757-9E73-4814-A673-F89EED09639B}" type="datetime1">
              <a:rPr lang="de-CH" smtClean="0"/>
              <a:t>03.11.22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E9F4F408-6876-21AF-DE1F-64CBAE6B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Dr. Gelly Aroni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E60CF35-AE0E-BBA5-6889-B0793C05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2EDA-0787-4433-B189-00B0A0352C2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362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CCBA74-59FD-6CA4-FF90-46FBEA50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76D73144-8B16-3D03-26C1-5D437AE0E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5840840-C094-B083-DE60-CD9A2D284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F828C17-8E01-5C9A-1C57-02B206AE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A0E7-8873-43F3-B2EB-7191CF1C6267}" type="datetime1">
              <a:rPr lang="de-CH" smtClean="0"/>
              <a:t>03.11.22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C1C85D59-0B58-616C-0A0E-E0D9C235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Dr. Gelly Aroni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8DC04A7-E743-1C1F-B1E4-8CB40E15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2EDA-0787-4433-B189-00B0A0352C2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02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BE1DBB02-3354-787D-D078-097D65F1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EDD3775-6A55-E622-9A8C-C1D75344A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032DE58-5941-77D2-9B02-25F7D1B7A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74BB-C32B-44F1-B245-D370307C95A8}" type="datetime1">
              <a:rPr lang="de-CH" smtClean="0"/>
              <a:t>03.11.22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570D905-87C6-6A63-FB12-3DA535E1A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Dr. Gelly Aroni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D8EA077-C2AE-F6C2-E211-8BC600A2F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2EDA-0787-4433-B189-00B0A0352C2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728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E69C9B41-2131-4222-96D4-FCE60EF5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20A43424-9266-42CE-ADE3-28CD9B0B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B12099D-C209-4822-B4A8-ACE93A17C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503A-517F-46CD-BB05-0271D305BE69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3F70304-811F-45A7-9BCE-B9CB32BD5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B21E78C-AC51-4E79-A1DD-D2A1AEA9B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12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363737E4-9322-4D40-B776-E9AEF108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9C105B23-9FA2-410D-AF7D-20A9F62FE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1259E9A-7541-40FA-B4F5-24BA19D40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CCC5-35D3-477D-BA45-AD4C6D5C7826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40A8921-991C-4912-882F-9AE7D3B54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0970265-3C97-4200-AF4A-A874A456F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BB10-9156-447A-B73B-5BB2A17C37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35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60EBC-80AC-4C1E-9168-D5F9721DF5CA}" type="datetimeFigureOut">
              <a:rPr lang="el-GR" smtClean="0"/>
              <a:t>3/11/22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106D3-9AC1-488F-871A-CCF8A96182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61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ecdedutoday.com/what-should-students-learn-in-the-21st-century/" TargetMode="Externa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3">
            <a:extLst>
              <a:ext uri="{FF2B5EF4-FFF2-40B4-BE49-F238E27FC236}">
                <a16:creationId xmlns:a16="http://schemas.microsoft.com/office/drawing/2014/main" xmlns="" id="{50D1D739-EDC4-4BE6-A073-9B157E1F9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5">
            <a:extLst>
              <a:ext uri="{FF2B5EF4-FFF2-40B4-BE49-F238E27FC236}">
                <a16:creationId xmlns:a16="http://schemas.microsoft.com/office/drawing/2014/main" xmlns="" id="{6CDD35A4-E546-4AF3-A8B9-AC24C5C9FA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38199" y="3563422"/>
            <a:ext cx="7268147" cy="1754376"/>
          </a:xfrm>
        </p:spPr>
        <p:txBody>
          <a:bodyPr>
            <a:normAutofit/>
          </a:bodyPr>
          <a:lstStyle/>
          <a:p>
            <a:pPr algn="l"/>
            <a:r>
              <a:rPr lang="en-US" altLang="de-DE" sz="2800" b="1" dirty="0">
                <a:latin typeface="Cooper Black" panose="0208090404030B020404" pitchFamily="18" charset="0"/>
                <a:cs typeface="Calibri" panose="020F0502020204030204" pitchFamily="34" charset="0"/>
              </a:rPr>
              <a:t>POWER UP YOUR G4M3</a:t>
            </a:r>
            <a:r>
              <a:rPr lang="en-US" alt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Competencies for the 21st century.</a:t>
            </a:r>
            <a:br>
              <a:rPr lang="en-US" alt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2800" b="1" dirty="0"/>
              <a:t/>
            </a:r>
            <a:br>
              <a:rPr lang="de-CH" sz="2800" b="1" dirty="0"/>
            </a:br>
            <a:endParaRPr lang="de-CH" sz="2800" b="1" i="1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838199" y="5384878"/>
            <a:ext cx="7315200" cy="775494"/>
          </a:xfrm>
        </p:spPr>
        <p:txBody>
          <a:bodyPr>
            <a:normAutofit lnSpcReduction="10000"/>
          </a:bodyPr>
          <a:lstStyle/>
          <a:p>
            <a:pPr algn="l"/>
            <a:r>
              <a:rPr lang="de-CH" sz="1800" b="1" dirty="0"/>
              <a:t>Dr. Gelly Aroni</a:t>
            </a:r>
          </a:p>
          <a:p>
            <a:pPr algn="l" fontAlgn="base"/>
            <a:r>
              <a:rPr lang="en-US" sz="1300" b="1" i="0" dirty="0">
                <a:effectLst/>
                <a:latin typeface="Calibri" panose="020F0502020204030204" pitchFamily="34" charset="0"/>
              </a:rPr>
              <a:t>Head of the Unit for Integration and Support of UAMs</a:t>
            </a:r>
            <a:r>
              <a:rPr lang="el-GR" sz="1300" b="1" i="0" dirty="0">
                <a:effectLst/>
                <a:latin typeface="Calibri" panose="020F0502020204030204" pitchFamily="34" charset="0"/>
              </a:rPr>
              <a:t> | </a:t>
            </a:r>
            <a:r>
              <a:rPr lang="en-US" sz="1300" b="1" i="0" dirty="0">
                <a:effectLst/>
                <a:latin typeface="Calibri" panose="020F0502020204030204" pitchFamily="34" charset="0"/>
              </a:rPr>
              <a:t>Special Secretariat for the Protection of Unaccompanied Minors, Ministry of Migration and Asylum    </a:t>
            </a:r>
          </a:p>
          <a:p>
            <a:pPr algn="l"/>
            <a:endParaRPr lang="de-CH" sz="1300" b="1" dirty="0"/>
          </a:p>
        </p:txBody>
      </p:sp>
      <p:pic>
        <p:nvPicPr>
          <p:cNvPr id="3" name="Grafik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26315A3-B47E-9137-4F2D-B5B503446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1210200"/>
            <a:ext cx="6153150" cy="1445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AE97F4E-5340-C31D-E4CC-5AE5C20C9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0582"/>
            <a:ext cx="65" cy="25770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0" rIns="0" bIns="-9520" numCol="1" anchor="ctr" anchorCtr="0" compatLnSpc="1">
            <a:prstTxWarp prst="textNoShape">
              <a:avLst/>
            </a:prstTxWarp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de-DE" sz="1799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xmlns="" id="{3B73BD8D-F042-4C13-95F7-29A71ED4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418"/>
            <a:ext cx="10515600" cy="1477818"/>
          </a:xfrm>
        </p:spPr>
        <p:txBody>
          <a:bodyPr/>
          <a:lstStyle/>
          <a:p>
            <a:pPr algn="ctr"/>
            <a:r>
              <a:rPr lang="en-US" b="1" dirty="0"/>
              <a:t>Agenda 2030 of the UN for sustainability</a:t>
            </a:r>
            <a:br>
              <a:rPr lang="en-US" b="1" dirty="0"/>
            </a:br>
            <a:endParaRPr lang="el-GR" b="1" dirty="0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xmlns="" id="{D6F4D736-2114-487A-B518-8CEFBE9FC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21" y="1615921"/>
            <a:ext cx="7567079" cy="4824000"/>
          </a:xfrm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CC88981F-D8A5-440A-B472-AB387901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Gelly Aroni</a:t>
            </a:r>
            <a:endParaRPr lang="de-CH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17F0ECE0-6DC6-474F-B9AE-9972E6BA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34D7-1A9A-4FC0-B9F3-31EBDF69BA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634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3781CE-2BBB-C8BF-2715-818B593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1089892"/>
            <a:ext cx="5251316" cy="4045526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</a:rPr>
              <a:t>Twelve 21st century skills:</a:t>
            </a: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  <a:hlinkClick r:id="rId2"/>
              </a:rPr>
              <a:t>https://oecdedutoday.com/what-should-students-learn-in-the-21st-century/</a:t>
            </a:r>
            <a:r>
              <a:rPr lang="ro-RO" sz="3100" dirty="0">
                <a:latin typeface="+mn-lt"/>
              </a:rPr>
              <a:t> </a:t>
            </a:r>
            <a:endParaRPr lang="de-CH" sz="3100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C6F8DFC-561F-6686-4C59-DA0B66E3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r>
              <a:rPr lang="en-US" sz="500" dirty="0">
                <a:latin typeface="+mj-lt"/>
              </a:rPr>
              <a:t>21st Century skills are 12 abilities that today’s students need to succeed in their lives: Creativity, Critical thinking, Collaboration, Communication, </a:t>
            </a:r>
          </a:p>
          <a:p>
            <a:pPr marL="0" indent="0">
              <a:buNone/>
            </a:pPr>
            <a:r>
              <a:rPr lang="en-US" sz="500" dirty="0">
                <a:latin typeface="+mj-lt"/>
              </a:rPr>
              <a:t>Information literacy, Media literacy, Technology literacy, Flexibility, Leadership, Initiative, Productivity, Social skills</a:t>
            </a:r>
          </a:p>
          <a:p>
            <a:pPr marL="0" indent="0">
              <a:buNone/>
            </a:pPr>
            <a:endParaRPr lang="de-CH" sz="500" dirty="0"/>
          </a:p>
        </p:txBody>
      </p:sp>
      <p:pic>
        <p:nvPicPr>
          <p:cNvPr id="6" name="Picture 2" descr="E-Learning">
            <a:extLst>
              <a:ext uri="{FF2B5EF4-FFF2-40B4-BE49-F238E27FC236}">
                <a16:creationId xmlns:a16="http://schemas.microsoft.com/office/drawing/2014/main" xmlns="" id="{D06B6E43-9464-6D58-EE0C-7AFE6324A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0" r="1520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DA96A74-315B-916E-BB89-A9794768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34290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/>
              <a:t>Dr. Gelly Aroni</a:t>
            </a:r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ED7F30F-6D48-CB93-A5BD-E49BF3EB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B82EDA-0787-4433-B189-00B0A0352C27}" type="slidenum">
              <a:rPr lang="de-CH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de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2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4" name="Rectangle 3078">
            <a:extLst>
              <a:ext uri="{FF2B5EF4-FFF2-40B4-BE49-F238E27FC236}">
                <a16:creationId xmlns:a16="http://schemas.microsoft.com/office/drawing/2014/main" xmlns="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eveloping 21st-century post-secondary education | Meer">
            <a:extLst>
              <a:ext uri="{FF2B5EF4-FFF2-40B4-BE49-F238E27FC236}">
                <a16:creationId xmlns:a16="http://schemas.microsoft.com/office/drawing/2014/main" xmlns="" id="{380CC3A9-4E78-488A-AB98-3C170DF951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r="14715" b="1"/>
          <a:stretch/>
        </p:blipFill>
        <p:spPr bwMode="auto">
          <a:xfrm>
            <a:off x="5432882" y="1316596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9C9A0226-A0CD-48F8-823D-D77FBE59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Dr. Gelly Aroni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F6BA474F-F30A-4F0E-BE58-83F569AF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9B82EDA-0787-4433-B189-00B0A0352C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3097" name="Θέση κειμένου 7">
            <a:extLst>
              <a:ext uri="{FF2B5EF4-FFF2-40B4-BE49-F238E27FC236}">
                <a16:creationId xmlns:a16="http://schemas.microsoft.com/office/drawing/2014/main" xmlns="" id="{35CDE8DA-9589-7518-801A-C54D4A6BD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355420"/>
              </p:ext>
            </p:extLst>
          </p:nvPr>
        </p:nvGraphicFramePr>
        <p:xfrm>
          <a:off x="123986" y="503696"/>
          <a:ext cx="4866988" cy="613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156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Θέση περιεχομένου 9" descr="Εικόνα που περιέχει κείμενο, φύση, υπαίθριος, ακτή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E6FED8B-8C70-4943-99AD-6EB07E586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" b="2269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AE80C14-5DAD-4A5D-BE9C-874E9B8A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Dr. Gelly Aroni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5DD61F1-40E1-4723-A867-3FDE1B24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29B82EDA-0787-4433-B189-00B0A0352C27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7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xmlns="" id="{7FE85FE5-D0E8-4C95-AE6F-1C8F363B2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83385"/>
            <a:ext cx="6891187" cy="30665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5493CFF-E43B-4B10-ACE1-C8A1246629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77019C2-4155-4BCB-8B1B-EDF11ABE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50" y="643467"/>
            <a:ext cx="3117850" cy="2556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meta-layer/fourth dimension</a:t>
            </a:r>
            <a:endParaRPr lang="en-US" sz="4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2B4B450-F1BE-4C6F-BD89-BCF5E779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2649" y="3358608"/>
            <a:ext cx="3045883" cy="2831273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dirty="0">
                <a:solidFill>
                  <a:schemeClr val="bg1"/>
                </a:solidFill>
              </a:rPr>
              <a:t>L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earning how to learn, interdisciplinarity, and </a:t>
            </a:r>
            <a:r>
              <a:rPr kumimoji="0" lang="en-US" sz="18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personalisation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Essential for achieving effective learning, activating transference, building expertise, fostering creativity via analogies, establishing lifelong learning habits. 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FEFCB0A-EB86-48EE-9B1F-8C414F10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68911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Dr. Gelly Aroni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D1F0250-3A32-49DE-9970-EF268192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1950" y="6356350"/>
            <a:ext cx="8318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B82EDA-0787-4433-B189-00B0A0352C27}" type="slidenum">
              <a:rPr lang="en-US">
                <a:solidFill>
                  <a:schemeClr val="bg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bg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9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A81E7530-396C-45F0-92F4-A885648D16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Εικόνα που περιέχει εσωτερικό, δάπεδο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70F6C71-C771-472F-9C7E-32A0786C3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4" r="87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16481C-0A49-4796-812B-0D64F063B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1DE8B58-F373-409E-A253-4380A6609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xmlns="" id="{F5ACE265-D22D-48CC-99DE-EB81AE922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xmlns="" id="{6FE80EEA-F4ED-4436-8861-0BEAAEFE76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xmlns="" id="{C3642BC8-86E8-47D0-8846-3E4D49E4B4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xmlns="" id="{82D35214-3634-4180-BF0E-45B6145161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xmlns="" id="{15BE89E6-3D1C-42B5-A950-E72889F8BB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xmlns="" id="{473771CC-5097-4E08-9606-24B0BC9A0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xmlns="" id="{BE872634-00DA-47BD-880D-5C05FFADC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xmlns="" id="{4F151F5C-DE9B-460E-BC51-471F4A8A5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xmlns="" id="{34557B8A-4D2F-4D0D-B746-59EA85318C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xmlns="" id="{C764CD8E-E409-4E9B-8E87-746DDE36D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xmlns="" id="{8E27A01D-2F01-4286-9453-3FBF6E8485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xmlns="" id="{460487A5-12EB-422E-9588-8FF06FAF73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xmlns="" id="{7D522D20-C9F7-4B34-9066-4B43ADAAB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xmlns="" id="{97B04F2C-295B-447A-8941-0AD4F55516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xmlns="" id="{17D7FF91-B366-4534-B9B4-5710926EE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xmlns="" id="{B5B8116C-ADD9-4826-9C37-270377E8F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xmlns="" id="{22D01D96-8DB8-40BF-83AC-4CA49EC263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xmlns="" id="{44B584CD-5E60-4B15-847C-B30D15DA1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xmlns="" id="{CF2BB7DC-B968-4F0B-9748-BF0E6E297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xmlns="" id="{CF12C159-3F09-4861-9450-ECD5DB310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B1EC20D-0E0D-0586-92F9-585C1DF8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79979"/>
            <a:ext cx="45720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29B82EDA-0787-4433-B189-00B0A0352C27}" type="slidenum">
              <a:rPr lang="de-CH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15</a:t>
            </a:fld>
            <a:endParaRPr lang="de-CH">
              <a:solidFill>
                <a:srgbClr val="FFFFFF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DA96A74-315B-916E-BB89-A9794768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-5400000">
            <a:off x="-945222" y="5281914"/>
            <a:ext cx="249505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>
                <a:solidFill>
                  <a:srgbClr val="FFFFFF"/>
                </a:solidFill>
              </a:rPr>
              <a:t>Dr. Gelly Aroni</a:t>
            </a:r>
            <a:endParaRPr lang="de-CH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C6F8DFC-561F-6686-4C59-DA0B66E3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21st Century skills </a:t>
            </a:r>
            <a:r>
              <a:rPr lang="en-US" sz="3200">
                <a:solidFill>
                  <a:schemeClr val="bg1"/>
                </a:solidFill>
              </a:rPr>
              <a:t>are competences </a:t>
            </a:r>
            <a:r>
              <a:rPr lang="en-US" sz="3200" dirty="0">
                <a:solidFill>
                  <a:schemeClr val="bg1"/>
                </a:solidFill>
              </a:rPr>
              <a:t>needed to succeed in life: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      4 of those are very core!!</a:t>
            </a:r>
          </a:p>
          <a:p>
            <a:pPr marL="0" indent="0">
              <a:buNone/>
            </a:pPr>
            <a:endParaRPr lang="de-CH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24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4F07A2E8-585D-4305-9968-EFBA3768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Dr. Gelly Aroni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8B2E2813-F036-4296-9F86-C2D68A17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B82EDA-0787-4433-B189-00B0A0352C27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2065" name="Isosceles Triangle 2064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C9452D9-C2DF-466F-906F-39B69AE028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89102"/>
            <a:ext cx="10905066" cy="547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8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Εικόνα 2" descr="http://www.deviantart.com/download/165171213/Drinking_coca_cola_by_sussiesf.jpg">
            <a:extLst>
              <a:ext uri="{FF2B5EF4-FFF2-40B4-BE49-F238E27FC236}">
                <a16:creationId xmlns:a16="http://schemas.microsoft.com/office/drawing/2014/main" xmlns="" id="{4DB93FC5-9717-488F-BBDE-90E441B46F5B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r="16482" b="2"/>
          <a:stretch/>
        </p:blipFill>
        <p:spPr bwMode="auto"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Εικόνα 1" descr="download">
            <a:extLst>
              <a:ext uri="{FF2B5EF4-FFF2-40B4-BE49-F238E27FC236}">
                <a16:creationId xmlns:a16="http://schemas.microsoft.com/office/drawing/2014/main" xmlns="" id="{8F29632A-5B7B-4998-9818-1BEB10548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 r="16817" b="-2"/>
          <a:stretch/>
        </p:blipFill>
        <p:spPr bwMode="auto"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Εικόνα 3" descr="download2">
            <a:extLst>
              <a:ext uri="{FF2B5EF4-FFF2-40B4-BE49-F238E27FC236}">
                <a16:creationId xmlns:a16="http://schemas.microsoft.com/office/drawing/2014/main" xmlns="" id="{04068602-E024-4EEE-AD1E-B0E851324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r="6184" b="-2"/>
          <a:stretch/>
        </p:blipFill>
        <p:spPr bwMode="auto"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91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Freeform: Shape 5126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Artists inspire hope and unity on 50th anniversary of Earth Day - Earth Day">
            <a:extLst>
              <a:ext uri="{FF2B5EF4-FFF2-40B4-BE49-F238E27FC236}">
                <a16:creationId xmlns:a16="http://schemas.microsoft.com/office/drawing/2014/main" xmlns="" id="{BE5ED67D-FA19-42F7-BCCF-6779106A7A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b="11694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59EF78-4447-49C4-9CC7-61D520AA98E7}"/>
              </a:ext>
            </a:extLst>
          </p:cNvPr>
          <p:cNvSpPr txBox="1"/>
          <p:nvPr/>
        </p:nvSpPr>
        <p:spPr>
          <a:xfrm>
            <a:off x="10074689" y="6059055"/>
            <a:ext cx="211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Thank you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61836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Θέση περιεχομένου 5" descr="Εικόνα που περιέχει κείμενο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58F35AF-04EA-4F83-A351-525E644B7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r="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81234184-4848-44C3-8139-CFEE970C4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9811" y="4986619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Bradley Hand ITC" panose="03070402050302030203" pitchFamily="66" charset="0"/>
              </a:rPr>
              <a:t>Born April 1988, </a:t>
            </a:r>
            <a:r>
              <a:rPr kumimoji="0" lang="en-US" sz="20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radley Hand ITC" panose="03070402050302030203" pitchFamily="66" charset="0"/>
              </a:rPr>
              <a:t>Shamsia</a:t>
            </a:r>
            <a:r>
              <a:rPr kumimoji="0" lang="en-US" sz="20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r>
              <a:rPr kumimoji="0" lang="en-US" sz="20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radley Hand ITC" panose="03070402050302030203" pitchFamily="66" charset="0"/>
              </a:rPr>
              <a:t>Hassani</a:t>
            </a:r>
            <a:r>
              <a:rPr kumimoji="0" lang="en-US" sz="20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Bradley Hand ITC" panose="03070402050302030203" pitchFamily="66" charset="0"/>
              </a:rPr>
              <a:t>, is the first female graffiti artist of Afghanistan. Through her artworks, </a:t>
            </a:r>
            <a:r>
              <a:rPr kumimoji="0" lang="en-US" sz="20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radley Hand ITC" panose="03070402050302030203" pitchFamily="66" charset="0"/>
              </a:rPr>
              <a:t>Shamsia</a:t>
            </a:r>
            <a:r>
              <a:rPr kumimoji="0" lang="en-US" sz="20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Bradley Hand ITC" panose="03070402050302030203" pitchFamily="66" charset="0"/>
              </a:rPr>
              <a:t> portrays Afghan women in a male dominant society.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563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 που περιέχει άτομο, υπαίθριος, άτομα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2B5699C9-0333-4C62-960D-D4D2D0AFCE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88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3E5E94-72DA-4600-ADF4-9F810EB1E7AD}"/>
              </a:ext>
            </a:extLst>
          </p:cNvPr>
          <p:cNvSpPr txBox="1"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3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"The only constant in life is change."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3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Heraclitus</a:t>
            </a:r>
            <a:r>
              <a:rPr kumimoji="0" lang="en-US" sz="3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39E0FF6A-2189-436D-A007-8643D27D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9B82EDA-0787-4433-B189-00B0A0352C27}" type="slidenum"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20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16" name="Picture 15" descr="Dark seashore">
            <a:extLst>
              <a:ext uri="{FF2B5EF4-FFF2-40B4-BE49-F238E27FC236}">
                <a16:creationId xmlns:a16="http://schemas.microsoft.com/office/drawing/2014/main" xmlns="" id="{84C81F20-C663-6CF0-E58B-B2357E87F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6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100C90F6-7FAC-4E62-91B1-68184E07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Dr. Gelly Aroni</a:t>
            </a:r>
          </a:p>
        </p:txBody>
      </p:sp>
    </p:spTree>
    <p:extLst>
      <p:ext uri="{BB962C8B-B14F-4D97-AF65-F5344CB8AC3E}">
        <p14:creationId xmlns:p14="http://schemas.microsoft.com/office/powerpoint/2010/main" val="107243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Dr. Gelly Aroni</a:t>
            </a:r>
            <a:endParaRPr lang="de-CH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2EDA-0787-4433-B189-00B0A0352C27}" type="slidenum">
              <a:rPr lang="de-CH" smtClean="0"/>
              <a:t>3</a:t>
            </a:fld>
            <a:endParaRPr lang="de-CH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0" r="3523"/>
          <a:stretch/>
        </p:blipFill>
        <p:spPr>
          <a:xfrm>
            <a:off x="665341" y="267784"/>
            <a:ext cx="12518668" cy="7200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0" r="3523"/>
          <a:stretch/>
        </p:blipFill>
        <p:spPr>
          <a:xfrm>
            <a:off x="-163334" y="0"/>
            <a:ext cx="12518668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5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EE37CDA3-B25D-4CE2-836D-E2E73079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6696"/>
            <a:ext cx="722376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B82EDA-0787-4433-B189-00B0A0352C27}" type="slidenum">
              <a:rPr lang="en-US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B5AB0C83-EDA0-4FF6-A87A-D0EAC191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72768" y="3666744"/>
            <a:ext cx="4224528" cy="201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Dr. Gelly Aroni</a:t>
            </a:r>
          </a:p>
        </p:txBody>
      </p:sp>
      <p:pic>
        <p:nvPicPr>
          <p:cNvPr id="7" name="Θέση περιεχομένου 6" descr="Εικόνα που περιέχει άτομο, υπαίθριος, πλήθος, ύφαλ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0A961C6-72F9-4900-8391-C782A4F08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7" y="1294888"/>
            <a:ext cx="10337975" cy="42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B1224F95-E024-4B6D-ABF3-3EEFC1F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6696"/>
            <a:ext cx="722376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B82EDA-0787-4433-B189-00B0A0352C27}" type="slidenum">
              <a:rPr lang="en-US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2421A667-F5CE-41AF-BD47-D2FDEE52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72768" y="3666744"/>
            <a:ext cx="4224528" cy="201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Dr. Gelly Aroni</a:t>
            </a:r>
          </a:p>
        </p:txBody>
      </p:sp>
      <p:pic>
        <p:nvPicPr>
          <p:cNvPr id="7" name="Θέση περιεχομένου 6" descr="Εικόνα που περιέχει κείμενο, κόκκι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C781A5B-0E4C-4195-A2E3-E391BB853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3" r="-2" b="22197"/>
          <a:stretch/>
        </p:blipFill>
        <p:spPr>
          <a:xfrm>
            <a:off x="1624652" y="891540"/>
            <a:ext cx="8993144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1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9926229A-7EC5-436D-8FC3-3BC9D2B7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6696"/>
            <a:ext cx="722376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B82EDA-0787-4433-B189-00B0A0352C27}" type="slidenum">
              <a:rPr lang="en-US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97A4EFF4-D9DD-4AC0-ABE9-A23E1C60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72768" y="3666744"/>
            <a:ext cx="4224528" cy="201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Dr. Gelly Aroni</a:t>
            </a:r>
          </a:p>
        </p:txBody>
      </p:sp>
      <p:pic>
        <p:nvPicPr>
          <p:cNvPr id="7" name="Θέση περιεχομένου 6" descr="Εικόνα που περιέχει κείμενο, υπαίθριος, έδαφ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BDB0A5B-BEC8-49DC-95C4-A72214CBE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06"/>
          <a:stretch/>
        </p:blipFill>
        <p:spPr>
          <a:xfrm>
            <a:off x="1409364" y="891540"/>
            <a:ext cx="9423720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8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xmlns="" id="{1994B3AD-6AB0-44EC-82A2-7988B7098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Τίτλος 4">
            <a:extLst>
              <a:ext uri="{FF2B5EF4-FFF2-40B4-BE49-F238E27FC236}">
                <a16:creationId xmlns:a16="http://schemas.microsoft.com/office/drawing/2014/main" xmlns="" id="{47B9D662-FD49-4EEA-92C4-F33014B3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By one popular estimate, 65% of children entering primary school today will ultimately end up working in completely new job types that don’t yet exist.</a:t>
            </a:r>
            <a:r>
              <a:rPr kumimoji="0" lang="en-US" alt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        </a:t>
            </a:r>
            <a:r>
              <a:rPr kumimoji="0" lang="en-US" alt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</a:t>
            </a:r>
            <a:r>
              <a:rPr kumimoji="0" lang="en-US" alt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McLeod, Scott and Fisch, Karl “Shift Happens”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56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xmlns="" id="{FC323A83-8666-4683-B89C-01B39FC71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1" b="266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xmlns="" id="{A2456B4A-755A-4416-A158-52390AE2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250" y="3264568"/>
            <a:ext cx="4593021" cy="29998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How do we prepare youth for a future  we don’t know?</a:t>
            </a: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324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xmlns="" id="{B57A7B81-060B-4571-9D7E-44555AA3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Challenges </a:t>
            </a:r>
            <a:r>
              <a:rPr lang="en-US" sz="5400" b="1" noProof="0" dirty="0" smtClean="0"/>
              <a:t>your</a:t>
            </a:r>
            <a:r>
              <a:rPr kumimoji="0" lang="en-US" sz="5400" b="1" i="0" u="none" strike="noStrike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generation faces:</a:t>
            </a:r>
            <a:endParaRPr lang="en-US" sz="5400" b="1" dirty="0"/>
          </a:p>
        </p:txBody>
      </p:sp>
      <p:pic>
        <p:nvPicPr>
          <p:cNvPr id="9" name="Θέση περιεχομένου 8" descr="Εικόνα που περιέχει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0725C54-BF57-4D12-B4F5-E81B22C0D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xmlns="" id="{79BBA824-A1F8-4D44-9AD6-197A64F6E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593" y="2883685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457063"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Conflicts and wars</a:t>
            </a:r>
          </a:p>
          <a:p>
            <a:pPr marL="457063"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World-wide pandemics</a:t>
            </a:r>
          </a:p>
          <a:p>
            <a:pPr marL="457063"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Environmental damage</a:t>
            </a:r>
          </a:p>
          <a:p>
            <a:pPr marL="457063"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Migration and mobility</a:t>
            </a:r>
          </a:p>
          <a:p>
            <a:pPr marL="457063"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Citizen dissatisfaction</a:t>
            </a:r>
          </a:p>
          <a:p>
            <a:pPr marL="457063"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Increasing inequality of wealth</a:t>
            </a:r>
          </a:p>
          <a:p>
            <a:pPr marL="457063"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Changing norms in society</a:t>
            </a:r>
          </a:p>
          <a:p>
            <a:pPr marL="457063"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Constant technological developments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5762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B706755-311F-4369-B920-80349529301F}">
  <we:reference id="22ff87a5-132f-4d52-9e97-94d888e4dd91" version="3.1.0.0" store="EXCatalog" storeType="EXCatalog"/>
  <we:alternateReferences>
    <we:reference id="WA104380050" version="3.1.0.0" store="de-CH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406</Words>
  <Application>Microsoft Macintosh PowerPoint</Application>
  <PresentationFormat>Ευρεία οθόνη</PresentationFormat>
  <Paragraphs>81</Paragraphs>
  <Slides>20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20</vt:i4>
      </vt:variant>
    </vt:vector>
  </HeadingPairs>
  <TitlesOfParts>
    <vt:vector size="29" baseType="lpstr">
      <vt:lpstr>Bradley Hand ITC</vt:lpstr>
      <vt:lpstr>Calibri</vt:lpstr>
      <vt:lpstr>Calibri Light</vt:lpstr>
      <vt:lpstr>Cooper Black</vt:lpstr>
      <vt:lpstr>Arial</vt:lpstr>
      <vt:lpstr>Office</vt:lpstr>
      <vt:lpstr>2_Θέμα του Office</vt:lpstr>
      <vt:lpstr>Θέμα του Office</vt:lpstr>
      <vt:lpstr>Office Theme</vt:lpstr>
      <vt:lpstr>POWER UP YOUR G4M3 Competencies for the 21st century.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By one popular estimate, 65% of children entering primary school today will ultimately end up working in completely new job types that don’t yet exist.                                          McLeod, Scott and Fisch, Karl “Shift Happens” </vt:lpstr>
      <vt:lpstr>Παρουσίαση του PowerPoint</vt:lpstr>
      <vt:lpstr>Challenges your generation faces:</vt:lpstr>
      <vt:lpstr>Agenda 2030 of the UN for sustainability </vt:lpstr>
      <vt:lpstr>Twelve 21st century skills:  https://oecdedutoday.com/what-should-students-learn-in-the-21st-century/ </vt:lpstr>
      <vt:lpstr>Παρουσίαση του PowerPoint</vt:lpstr>
      <vt:lpstr>Παρουσίαση του PowerPoint</vt:lpstr>
      <vt:lpstr>The meta-layer/fourth dimension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Competencies for the 21st century. What the next generation needs in a changing world.</dc:title>
  <dc:creator>Rolf Gollob (RGO)</dc:creator>
  <cp:lastModifiedBy>Χρήστης του Microsoft Office</cp:lastModifiedBy>
  <cp:revision>9</cp:revision>
  <dcterms:created xsi:type="dcterms:W3CDTF">2022-10-12T09:22:12Z</dcterms:created>
  <dcterms:modified xsi:type="dcterms:W3CDTF">2022-11-03T17:07:57Z</dcterms:modified>
</cp:coreProperties>
</file>