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74" r:id="rId3"/>
    <p:sldId id="287" r:id="rId4"/>
    <p:sldId id="285" r:id="rId5"/>
    <p:sldId id="284" r:id="rId6"/>
    <p:sldId id="283" r:id="rId7"/>
    <p:sldId id="282" r:id="rId8"/>
    <p:sldId id="280" r:id="rId9"/>
    <p:sldId id="281" r:id="rId10"/>
    <p:sldId id="279" r:id="rId11"/>
    <p:sldId id="286" r:id="rId12"/>
    <p:sldId id="272" r:id="rId13"/>
    <p:sldId id="273" r:id="rId14"/>
    <p:sldId id="277"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94" autoAdjust="0"/>
  </p:normalViewPr>
  <p:slideViewPr>
    <p:cSldViewPr snapToGrid="0">
      <p:cViewPr varScale="1">
        <p:scale>
          <a:sx n="77" d="100"/>
          <a:sy n="77" d="100"/>
        </p:scale>
        <p:origin x="114"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89A48-1CFA-4554-844E-C6EA5C5E240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8614BF2F-5491-4B8B-8E65-3F19AF409E58}">
      <dgm:prSet phldrT="[Κείμενο]"/>
      <dgm:spPr/>
      <dgm:t>
        <a:bodyPr/>
        <a:lstStyle/>
        <a:p>
          <a:r>
            <a:rPr lang="en-US" dirty="0" smtClean="0"/>
            <a:t> Write</a:t>
          </a:r>
          <a:endParaRPr lang="el-GR" dirty="0"/>
        </a:p>
      </dgm:t>
    </dgm:pt>
    <dgm:pt modelId="{522BD371-D0B2-430F-BF94-5D7572E7C233}" type="parTrans" cxnId="{4B3293C2-1748-4405-BDD6-A98DADFB1CD4}">
      <dgm:prSet/>
      <dgm:spPr/>
      <dgm:t>
        <a:bodyPr/>
        <a:lstStyle/>
        <a:p>
          <a:endParaRPr lang="el-GR"/>
        </a:p>
      </dgm:t>
    </dgm:pt>
    <dgm:pt modelId="{572378D0-77CB-4C66-BF24-732D50BE23BE}" type="sibTrans" cxnId="{4B3293C2-1748-4405-BDD6-A98DADFB1CD4}">
      <dgm:prSet/>
      <dgm:spPr/>
      <dgm:t>
        <a:bodyPr/>
        <a:lstStyle/>
        <a:p>
          <a:endParaRPr lang="el-GR"/>
        </a:p>
      </dgm:t>
    </dgm:pt>
    <dgm:pt modelId="{53EB7FDD-61B8-451C-9600-3F6AAD8DCC47}" type="pres">
      <dgm:prSet presAssocID="{7DC89A48-1CFA-4554-844E-C6EA5C5E2409}" presName="cycle" presStyleCnt="0">
        <dgm:presLayoutVars>
          <dgm:dir/>
          <dgm:resizeHandles val="exact"/>
        </dgm:presLayoutVars>
      </dgm:prSet>
      <dgm:spPr/>
      <dgm:t>
        <a:bodyPr/>
        <a:lstStyle/>
        <a:p>
          <a:endParaRPr lang="el-GR"/>
        </a:p>
      </dgm:t>
    </dgm:pt>
    <dgm:pt modelId="{E22E63ED-FE4D-4D03-BB48-3788D9F2CAA6}" type="pres">
      <dgm:prSet presAssocID="{8614BF2F-5491-4B8B-8E65-3F19AF409E58}" presName="node" presStyleLbl="node1" presStyleIdx="0" presStyleCnt="1">
        <dgm:presLayoutVars>
          <dgm:bulletEnabled val="1"/>
        </dgm:presLayoutVars>
      </dgm:prSet>
      <dgm:spPr/>
      <dgm:t>
        <a:bodyPr/>
        <a:lstStyle/>
        <a:p>
          <a:endParaRPr lang="el-GR"/>
        </a:p>
      </dgm:t>
    </dgm:pt>
  </dgm:ptLst>
  <dgm:cxnLst>
    <dgm:cxn modelId="{F1BC4875-7941-4ABA-B86F-BD63C4646B51}" type="presOf" srcId="{8614BF2F-5491-4B8B-8E65-3F19AF409E58}" destId="{E22E63ED-FE4D-4D03-BB48-3788D9F2CAA6}" srcOrd="0" destOrd="0" presId="urn:microsoft.com/office/officeart/2005/8/layout/cycle5"/>
    <dgm:cxn modelId="{CC5B5EB4-65D6-41A2-842F-90702D65174A}" type="presOf" srcId="{7DC89A48-1CFA-4554-844E-C6EA5C5E2409}" destId="{53EB7FDD-61B8-451C-9600-3F6AAD8DCC47}" srcOrd="0" destOrd="0" presId="urn:microsoft.com/office/officeart/2005/8/layout/cycle5"/>
    <dgm:cxn modelId="{4B3293C2-1748-4405-BDD6-A98DADFB1CD4}" srcId="{7DC89A48-1CFA-4554-844E-C6EA5C5E2409}" destId="{8614BF2F-5491-4B8B-8E65-3F19AF409E58}" srcOrd="0" destOrd="0" parTransId="{522BD371-D0B2-430F-BF94-5D7572E7C233}" sibTransId="{572378D0-77CB-4C66-BF24-732D50BE23BE}"/>
    <dgm:cxn modelId="{4BB4EBFC-21E0-446C-8DE6-F52CD18B748A}" type="presParOf" srcId="{53EB7FDD-61B8-451C-9600-3F6AAD8DCC47}" destId="{E22E63ED-FE4D-4D03-BB48-3788D9F2CAA6}" srcOrd="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C89A48-1CFA-4554-844E-C6EA5C5E240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8614BF2F-5491-4B8B-8E65-3F19AF409E58}">
      <dgm:prSet phldrT="[Κείμενο]"/>
      <dgm:spPr/>
      <dgm:t>
        <a:bodyPr/>
        <a:lstStyle/>
        <a:p>
          <a:r>
            <a:rPr lang="en-US" dirty="0" smtClean="0"/>
            <a:t> Write</a:t>
          </a:r>
          <a:endParaRPr lang="el-GR" dirty="0"/>
        </a:p>
      </dgm:t>
    </dgm:pt>
    <dgm:pt modelId="{522BD371-D0B2-430F-BF94-5D7572E7C233}" type="parTrans" cxnId="{4B3293C2-1748-4405-BDD6-A98DADFB1CD4}">
      <dgm:prSet/>
      <dgm:spPr/>
      <dgm:t>
        <a:bodyPr/>
        <a:lstStyle/>
        <a:p>
          <a:endParaRPr lang="el-GR"/>
        </a:p>
      </dgm:t>
    </dgm:pt>
    <dgm:pt modelId="{572378D0-77CB-4C66-BF24-732D50BE23BE}" type="sibTrans" cxnId="{4B3293C2-1748-4405-BDD6-A98DADFB1CD4}">
      <dgm:prSet/>
      <dgm:spPr/>
      <dgm:t>
        <a:bodyPr/>
        <a:lstStyle/>
        <a:p>
          <a:endParaRPr lang="el-GR"/>
        </a:p>
      </dgm:t>
    </dgm:pt>
    <dgm:pt modelId="{2379A2B2-A45A-468D-8CF2-77FC786A4827}">
      <dgm:prSet phldrT="[Κείμενο]"/>
      <dgm:spPr/>
      <dgm:t>
        <a:bodyPr/>
        <a:lstStyle/>
        <a:p>
          <a:r>
            <a:rPr lang="en-US" dirty="0" smtClean="0"/>
            <a:t>Post</a:t>
          </a:r>
          <a:endParaRPr lang="el-GR" dirty="0"/>
        </a:p>
      </dgm:t>
    </dgm:pt>
    <dgm:pt modelId="{022D87FA-F5DA-47F3-A4E9-0A2624B10168}" type="parTrans" cxnId="{3F8E7A78-C424-4238-80F6-B08E7506B635}">
      <dgm:prSet/>
      <dgm:spPr/>
      <dgm:t>
        <a:bodyPr/>
        <a:lstStyle/>
        <a:p>
          <a:endParaRPr lang="el-GR"/>
        </a:p>
      </dgm:t>
    </dgm:pt>
    <dgm:pt modelId="{A5DF870B-D55F-40DC-87B3-78192B8A6E4C}" type="sibTrans" cxnId="{3F8E7A78-C424-4238-80F6-B08E7506B635}">
      <dgm:prSet/>
      <dgm:spPr/>
      <dgm:t>
        <a:bodyPr/>
        <a:lstStyle/>
        <a:p>
          <a:endParaRPr lang="el-GR"/>
        </a:p>
      </dgm:t>
    </dgm:pt>
    <dgm:pt modelId="{53EB7FDD-61B8-451C-9600-3F6AAD8DCC47}" type="pres">
      <dgm:prSet presAssocID="{7DC89A48-1CFA-4554-844E-C6EA5C5E2409}" presName="cycle" presStyleCnt="0">
        <dgm:presLayoutVars>
          <dgm:dir/>
          <dgm:resizeHandles val="exact"/>
        </dgm:presLayoutVars>
      </dgm:prSet>
      <dgm:spPr/>
      <dgm:t>
        <a:bodyPr/>
        <a:lstStyle/>
        <a:p>
          <a:endParaRPr lang="el-GR"/>
        </a:p>
      </dgm:t>
    </dgm:pt>
    <dgm:pt modelId="{E22E63ED-FE4D-4D03-BB48-3788D9F2CAA6}" type="pres">
      <dgm:prSet presAssocID="{8614BF2F-5491-4B8B-8E65-3F19AF409E58}" presName="node" presStyleLbl="node1" presStyleIdx="0" presStyleCnt="2">
        <dgm:presLayoutVars>
          <dgm:bulletEnabled val="1"/>
        </dgm:presLayoutVars>
      </dgm:prSet>
      <dgm:spPr/>
      <dgm:t>
        <a:bodyPr/>
        <a:lstStyle/>
        <a:p>
          <a:endParaRPr lang="el-GR"/>
        </a:p>
      </dgm:t>
    </dgm:pt>
    <dgm:pt modelId="{E493A5A9-C31E-4667-8FA8-11AB31B5D60C}" type="pres">
      <dgm:prSet presAssocID="{8614BF2F-5491-4B8B-8E65-3F19AF409E58}" presName="spNode" presStyleCnt="0"/>
      <dgm:spPr/>
    </dgm:pt>
    <dgm:pt modelId="{CD853B5D-4BB8-47A8-9633-8B54D96E9C47}" type="pres">
      <dgm:prSet presAssocID="{572378D0-77CB-4C66-BF24-732D50BE23BE}" presName="sibTrans" presStyleLbl="sibTrans1D1" presStyleIdx="0" presStyleCnt="2"/>
      <dgm:spPr/>
      <dgm:t>
        <a:bodyPr/>
        <a:lstStyle/>
        <a:p>
          <a:endParaRPr lang="el-GR"/>
        </a:p>
      </dgm:t>
    </dgm:pt>
    <dgm:pt modelId="{9B9DAFC8-4EA8-4A12-9C30-AAD1C39E7910}" type="pres">
      <dgm:prSet presAssocID="{2379A2B2-A45A-468D-8CF2-77FC786A4827}" presName="node" presStyleLbl="node1" presStyleIdx="1" presStyleCnt="2">
        <dgm:presLayoutVars>
          <dgm:bulletEnabled val="1"/>
        </dgm:presLayoutVars>
      </dgm:prSet>
      <dgm:spPr/>
      <dgm:t>
        <a:bodyPr/>
        <a:lstStyle/>
        <a:p>
          <a:endParaRPr lang="el-GR"/>
        </a:p>
      </dgm:t>
    </dgm:pt>
    <dgm:pt modelId="{CB9CED24-2189-4B12-81FF-7DFA5BEAAB91}" type="pres">
      <dgm:prSet presAssocID="{2379A2B2-A45A-468D-8CF2-77FC786A4827}" presName="spNode" presStyleCnt="0"/>
      <dgm:spPr/>
    </dgm:pt>
    <dgm:pt modelId="{230A2E05-E17D-4848-B9D9-81A936B8D37D}" type="pres">
      <dgm:prSet presAssocID="{A5DF870B-D55F-40DC-87B3-78192B8A6E4C}" presName="sibTrans" presStyleLbl="sibTrans1D1" presStyleIdx="1" presStyleCnt="2"/>
      <dgm:spPr/>
      <dgm:t>
        <a:bodyPr/>
        <a:lstStyle/>
        <a:p>
          <a:endParaRPr lang="el-GR"/>
        </a:p>
      </dgm:t>
    </dgm:pt>
  </dgm:ptLst>
  <dgm:cxnLst>
    <dgm:cxn modelId="{CC5B5EB4-65D6-41A2-842F-90702D65174A}" type="presOf" srcId="{7DC89A48-1CFA-4554-844E-C6EA5C5E2409}" destId="{53EB7FDD-61B8-451C-9600-3F6AAD8DCC47}" srcOrd="0" destOrd="0" presId="urn:microsoft.com/office/officeart/2005/8/layout/cycle5"/>
    <dgm:cxn modelId="{4B3293C2-1748-4405-BDD6-A98DADFB1CD4}" srcId="{7DC89A48-1CFA-4554-844E-C6EA5C5E2409}" destId="{8614BF2F-5491-4B8B-8E65-3F19AF409E58}" srcOrd="0" destOrd="0" parTransId="{522BD371-D0B2-430F-BF94-5D7572E7C233}" sibTransId="{572378D0-77CB-4C66-BF24-732D50BE23BE}"/>
    <dgm:cxn modelId="{543E231B-F8DB-41AE-8CEE-E8B6B5759993}" type="presOf" srcId="{A5DF870B-D55F-40DC-87B3-78192B8A6E4C}" destId="{230A2E05-E17D-4848-B9D9-81A936B8D37D}" srcOrd="0" destOrd="0" presId="urn:microsoft.com/office/officeart/2005/8/layout/cycle5"/>
    <dgm:cxn modelId="{2F545E73-32A8-4116-AE20-DF02B25ED22D}" type="presOf" srcId="{2379A2B2-A45A-468D-8CF2-77FC786A4827}" destId="{9B9DAFC8-4EA8-4A12-9C30-AAD1C39E7910}" srcOrd="0" destOrd="0" presId="urn:microsoft.com/office/officeart/2005/8/layout/cycle5"/>
    <dgm:cxn modelId="{E57E9D07-05EB-407A-963E-9EF6745333B8}" type="presOf" srcId="{572378D0-77CB-4C66-BF24-732D50BE23BE}" destId="{CD853B5D-4BB8-47A8-9633-8B54D96E9C47}" srcOrd="0" destOrd="0" presId="urn:microsoft.com/office/officeart/2005/8/layout/cycle5"/>
    <dgm:cxn modelId="{F1BC4875-7941-4ABA-B86F-BD63C4646B51}" type="presOf" srcId="{8614BF2F-5491-4B8B-8E65-3F19AF409E58}" destId="{E22E63ED-FE4D-4D03-BB48-3788D9F2CAA6}" srcOrd="0" destOrd="0" presId="urn:microsoft.com/office/officeart/2005/8/layout/cycle5"/>
    <dgm:cxn modelId="{3F8E7A78-C424-4238-80F6-B08E7506B635}" srcId="{7DC89A48-1CFA-4554-844E-C6EA5C5E2409}" destId="{2379A2B2-A45A-468D-8CF2-77FC786A4827}" srcOrd="1" destOrd="0" parTransId="{022D87FA-F5DA-47F3-A4E9-0A2624B10168}" sibTransId="{A5DF870B-D55F-40DC-87B3-78192B8A6E4C}"/>
    <dgm:cxn modelId="{4BB4EBFC-21E0-446C-8DE6-F52CD18B748A}" type="presParOf" srcId="{53EB7FDD-61B8-451C-9600-3F6AAD8DCC47}" destId="{E22E63ED-FE4D-4D03-BB48-3788D9F2CAA6}" srcOrd="0" destOrd="0" presId="urn:microsoft.com/office/officeart/2005/8/layout/cycle5"/>
    <dgm:cxn modelId="{83D5A9B5-90E8-4B03-93D2-39AF011B4976}" type="presParOf" srcId="{53EB7FDD-61B8-451C-9600-3F6AAD8DCC47}" destId="{E493A5A9-C31E-4667-8FA8-11AB31B5D60C}" srcOrd="1" destOrd="0" presId="urn:microsoft.com/office/officeart/2005/8/layout/cycle5"/>
    <dgm:cxn modelId="{F1CEE181-EB35-4CDC-8D8F-68142AFC3CEE}" type="presParOf" srcId="{53EB7FDD-61B8-451C-9600-3F6AAD8DCC47}" destId="{CD853B5D-4BB8-47A8-9633-8B54D96E9C47}" srcOrd="2" destOrd="0" presId="urn:microsoft.com/office/officeart/2005/8/layout/cycle5"/>
    <dgm:cxn modelId="{FA688C8D-B073-41B0-85FB-B2673FAB8DF7}" type="presParOf" srcId="{53EB7FDD-61B8-451C-9600-3F6AAD8DCC47}" destId="{9B9DAFC8-4EA8-4A12-9C30-AAD1C39E7910}" srcOrd="3" destOrd="0" presId="urn:microsoft.com/office/officeart/2005/8/layout/cycle5"/>
    <dgm:cxn modelId="{42E00FC2-94F8-4A0C-9392-C125C2C8E80C}" type="presParOf" srcId="{53EB7FDD-61B8-451C-9600-3F6AAD8DCC47}" destId="{CB9CED24-2189-4B12-81FF-7DFA5BEAAB91}" srcOrd="4" destOrd="0" presId="urn:microsoft.com/office/officeart/2005/8/layout/cycle5"/>
    <dgm:cxn modelId="{12D7D50B-6EBF-4A24-9748-B0CE4DA0A5CC}" type="presParOf" srcId="{53EB7FDD-61B8-451C-9600-3F6AAD8DCC47}" destId="{230A2E05-E17D-4848-B9D9-81A936B8D37D}" srcOrd="5"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C89A48-1CFA-4554-844E-C6EA5C5E240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8614BF2F-5491-4B8B-8E65-3F19AF409E58}">
      <dgm:prSet phldrT="[Κείμενο]"/>
      <dgm:spPr/>
      <dgm:t>
        <a:bodyPr/>
        <a:lstStyle/>
        <a:p>
          <a:r>
            <a:rPr lang="en-US" dirty="0" smtClean="0"/>
            <a:t> Write</a:t>
          </a:r>
          <a:endParaRPr lang="el-GR" dirty="0"/>
        </a:p>
      </dgm:t>
    </dgm:pt>
    <dgm:pt modelId="{522BD371-D0B2-430F-BF94-5D7572E7C233}" type="parTrans" cxnId="{4B3293C2-1748-4405-BDD6-A98DADFB1CD4}">
      <dgm:prSet/>
      <dgm:spPr/>
      <dgm:t>
        <a:bodyPr/>
        <a:lstStyle/>
        <a:p>
          <a:endParaRPr lang="el-GR"/>
        </a:p>
      </dgm:t>
    </dgm:pt>
    <dgm:pt modelId="{572378D0-77CB-4C66-BF24-732D50BE23BE}" type="sibTrans" cxnId="{4B3293C2-1748-4405-BDD6-A98DADFB1CD4}">
      <dgm:prSet/>
      <dgm:spPr/>
      <dgm:t>
        <a:bodyPr/>
        <a:lstStyle/>
        <a:p>
          <a:endParaRPr lang="el-GR"/>
        </a:p>
      </dgm:t>
    </dgm:pt>
    <dgm:pt modelId="{2379A2B2-A45A-468D-8CF2-77FC786A4827}">
      <dgm:prSet phldrT="[Κείμενο]"/>
      <dgm:spPr/>
      <dgm:t>
        <a:bodyPr/>
        <a:lstStyle/>
        <a:p>
          <a:r>
            <a:rPr lang="en-US" dirty="0" smtClean="0"/>
            <a:t>Post</a:t>
          </a:r>
          <a:endParaRPr lang="el-GR" dirty="0"/>
        </a:p>
      </dgm:t>
    </dgm:pt>
    <dgm:pt modelId="{022D87FA-F5DA-47F3-A4E9-0A2624B10168}" type="parTrans" cxnId="{3F8E7A78-C424-4238-80F6-B08E7506B635}">
      <dgm:prSet/>
      <dgm:spPr/>
      <dgm:t>
        <a:bodyPr/>
        <a:lstStyle/>
        <a:p>
          <a:endParaRPr lang="el-GR"/>
        </a:p>
      </dgm:t>
    </dgm:pt>
    <dgm:pt modelId="{A5DF870B-D55F-40DC-87B3-78192B8A6E4C}" type="sibTrans" cxnId="{3F8E7A78-C424-4238-80F6-B08E7506B635}">
      <dgm:prSet/>
      <dgm:spPr/>
      <dgm:t>
        <a:bodyPr/>
        <a:lstStyle/>
        <a:p>
          <a:endParaRPr lang="el-GR"/>
        </a:p>
      </dgm:t>
    </dgm:pt>
    <dgm:pt modelId="{909B369C-5C29-42B0-9269-7CD05DD20E27}">
      <dgm:prSet phldrT="[Κείμενο]"/>
      <dgm:spPr/>
      <dgm:t>
        <a:bodyPr/>
        <a:lstStyle/>
        <a:p>
          <a:r>
            <a:rPr lang="en-US" dirty="0" smtClean="0"/>
            <a:t>Wait</a:t>
          </a:r>
          <a:endParaRPr lang="el-GR" dirty="0"/>
        </a:p>
      </dgm:t>
    </dgm:pt>
    <dgm:pt modelId="{4D606C37-4ABA-474C-A2BE-358E09DCEE40}" type="parTrans" cxnId="{F1902FD8-C354-42CE-99F7-40050912D19F}">
      <dgm:prSet/>
      <dgm:spPr/>
      <dgm:t>
        <a:bodyPr/>
        <a:lstStyle/>
        <a:p>
          <a:endParaRPr lang="el-GR"/>
        </a:p>
      </dgm:t>
    </dgm:pt>
    <dgm:pt modelId="{85BB9732-E45F-4FBC-BC2F-47E7A4E97BEE}" type="sibTrans" cxnId="{F1902FD8-C354-42CE-99F7-40050912D19F}">
      <dgm:prSet/>
      <dgm:spPr/>
      <dgm:t>
        <a:bodyPr/>
        <a:lstStyle/>
        <a:p>
          <a:endParaRPr lang="el-GR"/>
        </a:p>
      </dgm:t>
    </dgm:pt>
    <dgm:pt modelId="{53EB7FDD-61B8-451C-9600-3F6AAD8DCC47}" type="pres">
      <dgm:prSet presAssocID="{7DC89A48-1CFA-4554-844E-C6EA5C5E2409}" presName="cycle" presStyleCnt="0">
        <dgm:presLayoutVars>
          <dgm:dir/>
          <dgm:resizeHandles val="exact"/>
        </dgm:presLayoutVars>
      </dgm:prSet>
      <dgm:spPr/>
      <dgm:t>
        <a:bodyPr/>
        <a:lstStyle/>
        <a:p>
          <a:endParaRPr lang="el-GR"/>
        </a:p>
      </dgm:t>
    </dgm:pt>
    <dgm:pt modelId="{E22E63ED-FE4D-4D03-BB48-3788D9F2CAA6}" type="pres">
      <dgm:prSet presAssocID="{8614BF2F-5491-4B8B-8E65-3F19AF409E58}" presName="node" presStyleLbl="node1" presStyleIdx="0" presStyleCnt="3">
        <dgm:presLayoutVars>
          <dgm:bulletEnabled val="1"/>
        </dgm:presLayoutVars>
      </dgm:prSet>
      <dgm:spPr/>
      <dgm:t>
        <a:bodyPr/>
        <a:lstStyle/>
        <a:p>
          <a:endParaRPr lang="el-GR"/>
        </a:p>
      </dgm:t>
    </dgm:pt>
    <dgm:pt modelId="{E493A5A9-C31E-4667-8FA8-11AB31B5D60C}" type="pres">
      <dgm:prSet presAssocID="{8614BF2F-5491-4B8B-8E65-3F19AF409E58}" presName="spNode" presStyleCnt="0"/>
      <dgm:spPr/>
    </dgm:pt>
    <dgm:pt modelId="{CD853B5D-4BB8-47A8-9633-8B54D96E9C47}" type="pres">
      <dgm:prSet presAssocID="{572378D0-77CB-4C66-BF24-732D50BE23BE}" presName="sibTrans" presStyleLbl="sibTrans1D1" presStyleIdx="0" presStyleCnt="3"/>
      <dgm:spPr/>
      <dgm:t>
        <a:bodyPr/>
        <a:lstStyle/>
        <a:p>
          <a:endParaRPr lang="el-GR"/>
        </a:p>
      </dgm:t>
    </dgm:pt>
    <dgm:pt modelId="{9B9DAFC8-4EA8-4A12-9C30-AAD1C39E7910}" type="pres">
      <dgm:prSet presAssocID="{2379A2B2-A45A-468D-8CF2-77FC786A4827}" presName="node" presStyleLbl="node1" presStyleIdx="1" presStyleCnt="3">
        <dgm:presLayoutVars>
          <dgm:bulletEnabled val="1"/>
        </dgm:presLayoutVars>
      </dgm:prSet>
      <dgm:spPr/>
      <dgm:t>
        <a:bodyPr/>
        <a:lstStyle/>
        <a:p>
          <a:endParaRPr lang="el-GR"/>
        </a:p>
      </dgm:t>
    </dgm:pt>
    <dgm:pt modelId="{CB9CED24-2189-4B12-81FF-7DFA5BEAAB91}" type="pres">
      <dgm:prSet presAssocID="{2379A2B2-A45A-468D-8CF2-77FC786A4827}" presName="spNode" presStyleCnt="0"/>
      <dgm:spPr/>
    </dgm:pt>
    <dgm:pt modelId="{230A2E05-E17D-4848-B9D9-81A936B8D37D}" type="pres">
      <dgm:prSet presAssocID="{A5DF870B-D55F-40DC-87B3-78192B8A6E4C}" presName="sibTrans" presStyleLbl="sibTrans1D1" presStyleIdx="1" presStyleCnt="3"/>
      <dgm:spPr/>
      <dgm:t>
        <a:bodyPr/>
        <a:lstStyle/>
        <a:p>
          <a:endParaRPr lang="el-GR"/>
        </a:p>
      </dgm:t>
    </dgm:pt>
    <dgm:pt modelId="{1B1AB1AB-9106-4AAF-BD72-E78160F3D50E}" type="pres">
      <dgm:prSet presAssocID="{909B369C-5C29-42B0-9269-7CD05DD20E27}" presName="node" presStyleLbl="node1" presStyleIdx="2" presStyleCnt="3">
        <dgm:presLayoutVars>
          <dgm:bulletEnabled val="1"/>
        </dgm:presLayoutVars>
      </dgm:prSet>
      <dgm:spPr/>
      <dgm:t>
        <a:bodyPr/>
        <a:lstStyle/>
        <a:p>
          <a:endParaRPr lang="el-GR"/>
        </a:p>
      </dgm:t>
    </dgm:pt>
    <dgm:pt modelId="{35DB4399-07ED-4B3B-9A1C-A783266FFA54}" type="pres">
      <dgm:prSet presAssocID="{909B369C-5C29-42B0-9269-7CD05DD20E27}" presName="spNode" presStyleCnt="0"/>
      <dgm:spPr/>
    </dgm:pt>
    <dgm:pt modelId="{C934D1F7-AB14-43B2-8CCB-73057AB5375F}" type="pres">
      <dgm:prSet presAssocID="{85BB9732-E45F-4FBC-BC2F-47E7A4E97BEE}" presName="sibTrans" presStyleLbl="sibTrans1D1" presStyleIdx="2" presStyleCnt="3"/>
      <dgm:spPr/>
      <dgm:t>
        <a:bodyPr/>
        <a:lstStyle/>
        <a:p>
          <a:endParaRPr lang="el-GR"/>
        </a:p>
      </dgm:t>
    </dgm:pt>
  </dgm:ptLst>
  <dgm:cxnLst>
    <dgm:cxn modelId="{F1BC4875-7941-4ABA-B86F-BD63C4646B51}" type="presOf" srcId="{8614BF2F-5491-4B8B-8E65-3F19AF409E58}" destId="{E22E63ED-FE4D-4D03-BB48-3788D9F2CAA6}" srcOrd="0" destOrd="0" presId="urn:microsoft.com/office/officeart/2005/8/layout/cycle5"/>
    <dgm:cxn modelId="{543E231B-F8DB-41AE-8CEE-E8B6B5759993}" type="presOf" srcId="{A5DF870B-D55F-40DC-87B3-78192B8A6E4C}" destId="{230A2E05-E17D-4848-B9D9-81A936B8D37D}" srcOrd="0" destOrd="0" presId="urn:microsoft.com/office/officeart/2005/8/layout/cycle5"/>
    <dgm:cxn modelId="{CC5B5EB4-65D6-41A2-842F-90702D65174A}" type="presOf" srcId="{7DC89A48-1CFA-4554-844E-C6EA5C5E2409}" destId="{53EB7FDD-61B8-451C-9600-3F6AAD8DCC47}" srcOrd="0" destOrd="0" presId="urn:microsoft.com/office/officeart/2005/8/layout/cycle5"/>
    <dgm:cxn modelId="{4B3293C2-1748-4405-BDD6-A98DADFB1CD4}" srcId="{7DC89A48-1CFA-4554-844E-C6EA5C5E2409}" destId="{8614BF2F-5491-4B8B-8E65-3F19AF409E58}" srcOrd="0" destOrd="0" parTransId="{522BD371-D0B2-430F-BF94-5D7572E7C233}" sibTransId="{572378D0-77CB-4C66-BF24-732D50BE23BE}"/>
    <dgm:cxn modelId="{2F545E73-32A8-4116-AE20-DF02B25ED22D}" type="presOf" srcId="{2379A2B2-A45A-468D-8CF2-77FC786A4827}" destId="{9B9DAFC8-4EA8-4A12-9C30-AAD1C39E7910}" srcOrd="0" destOrd="0" presId="urn:microsoft.com/office/officeart/2005/8/layout/cycle5"/>
    <dgm:cxn modelId="{F1902FD8-C354-42CE-99F7-40050912D19F}" srcId="{7DC89A48-1CFA-4554-844E-C6EA5C5E2409}" destId="{909B369C-5C29-42B0-9269-7CD05DD20E27}" srcOrd="2" destOrd="0" parTransId="{4D606C37-4ABA-474C-A2BE-358E09DCEE40}" sibTransId="{85BB9732-E45F-4FBC-BC2F-47E7A4E97BEE}"/>
    <dgm:cxn modelId="{5CF35426-5497-4746-A420-46DE22DAD78F}" type="presOf" srcId="{909B369C-5C29-42B0-9269-7CD05DD20E27}" destId="{1B1AB1AB-9106-4AAF-BD72-E78160F3D50E}" srcOrd="0" destOrd="0" presId="urn:microsoft.com/office/officeart/2005/8/layout/cycle5"/>
    <dgm:cxn modelId="{3F8E7A78-C424-4238-80F6-B08E7506B635}" srcId="{7DC89A48-1CFA-4554-844E-C6EA5C5E2409}" destId="{2379A2B2-A45A-468D-8CF2-77FC786A4827}" srcOrd="1" destOrd="0" parTransId="{022D87FA-F5DA-47F3-A4E9-0A2624B10168}" sibTransId="{A5DF870B-D55F-40DC-87B3-78192B8A6E4C}"/>
    <dgm:cxn modelId="{7A836B61-C40C-406B-82F9-B8B2B0C449A6}" type="presOf" srcId="{85BB9732-E45F-4FBC-BC2F-47E7A4E97BEE}" destId="{C934D1F7-AB14-43B2-8CCB-73057AB5375F}" srcOrd="0" destOrd="0" presId="urn:microsoft.com/office/officeart/2005/8/layout/cycle5"/>
    <dgm:cxn modelId="{E57E9D07-05EB-407A-963E-9EF6745333B8}" type="presOf" srcId="{572378D0-77CB-4C66-BF24-732D50BE23BE}" destId="{CD853B5D-4BB8-47A8-9633-8B54D96E9C47}" srcOrd="0" destOrd="0" presId="urn:microsoft.com/office/officeart/2005/8/layout/cycle5"/>
    <dgm:cxn modelId="{4BB4EBFC-21E0-446C-8DE6-F52CD18B748A}" type="presParOf" srcId="{53EB7FDD-61B8-451C-9600-3F6AAD8DCC47}" destId="{E22E63ED-FE4D-4D03-BB48-3788D9F2CAA6}" srcOrd="0" destOrd="0" presId="urn:microsoft.com/office/officeart/2005/8/layout/cycle5"/>
    <dgm:cxn modelId="{83D5A9B5-90E8-4B03-93D2-39AF011B4976}" type="presParOf" srcId="{53EB7FDD-61B8-451C-9600-3F6AAD8DCC47}" destId="{E493A5A9-C31E-4667-8FA8-11AB31B5D60C}" srcOrd="1" destOrd="0" presId="urn:microsoft.com/office/officeart/2005/8/layout/cycle5"/>
    <dgm:cxn modelId="{F1CEE181-EB35-4CDC-8D8F-68142AFC3CEE}" type="presParOf" srcId="{53EB7FDD-61B8-451C-9600-3F6AAD8DCC47}" destId="{CD853B5D-4BB8-47A8-9633-8B54D96E9C47}" srcOrd="2" destOrd="0" presId="urn:microsoft.com/office/officeart/2005/8/layout/cycle5"/>
    <dgm:cxn modelId="{FA688C8D-B073-41B0-85FB-B2673FAB8DF7}" type="presParOf" srcId="{53EB7FDD-61B8-451C-9600-3F6AAD8DCC47}" destId="{9B9DAFC8-4EA8-4A12-9C30-AAD1C39E7910}" srcOrd="3" destOrd="0" presId="urn:microsoft.com/office/officeart/2005/8/layout/cycle5"/>
    <dgm:cxn modelId="{42E00FC2-94F8-4A0C-9392-C125C2C8E80C}" type="presParOf" srcId="{53EB7FDD-61B8-451C-9600-3F6AAD8DCC47}" destId="{CB9CED24-2189-4B12-81FF-7DFA5BEAAB91}" srcOrd="4" destOrd="0" presId="urn:microsoft.com/office/officeart/2005/8/layout/cycle5"/>
    <dgm:cxn modelId="{12D7D50B-6EBF-4A24-9748-B0CE4DA0A5CC}" type="presParOf" srcId="{53EB7FDD-61B8-451C-9600-3F6AAD8DCC47}" destId="{230A2E05-E17D-4848-B9D9-81A936B8D37D}" srcOrd="5" destOrd="0" presId="urn:microsoft.com/office/officeart/2005/8/layout/cycle5"/>
    <dgm:cxn modelId="{BE672B8D-F037-4364-B765-12FFFBCB1FD5}" type="presParOf" srcId="{53EB7FDD-61B8-451C-9600-3F6AAD8DCC47}" destId="{1B1AB1AB-9106-4AAF-BD72-E78160F3D50E}" srcOrd="6" destOrd="0" presId="urn:microsoft.com/office/officeart/2005/8/layout/cycle5"/>
    <dgm:cxn modelId="{D1BE11A9-14F7-4987-B66F-84DBF4AA5927}" type="presParOf" srcId="{53EB7FDD-61B8-451C-9600-3F6AAD8DCC47}" destId="{35DB4399-07ED-4B3B-9A1C-A783266FFA54}" srcOrd="7" destOrd="0" presId="urn:microsoft.com/office/officeart/2005/8/layout/cycle5"/>
    <dgm:cxn modelId="{718A38D1-A281-44E2-B697-65DC6CAA6C6C}" type="presParOf" srcId="{53EB7FDD-61B8-451C-9600-3F6AAD8DCC47}" destId="{C934D1F7-AB14-43B2-8CCB-73057AB5375F}"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C89A48-1CFA-4554-844E-C6EA5C5E240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8614BF2F-5491-4B8B-8E65-3F19AF409E58}">
      <dgm:prSet phldrT="[Κείμενο]"/>
      <dgm:spPr/>
      <dgm:t>
        <a:bodyPr/>
        <a:lstStyle/>
        <a:p>
          <a:r>
            <a:rPr lang="en-US" dirty="0" smtClean="0"/>
            <a:t> Write</a:t>
          </a:r>
          <a:endParaRPr lang="el-GR" dirty="0"/>
        </a:p>
      </dgm:t>
    </dgm:pt>
    <dgm:pt modelId="{522BD371-D0B2-430F-BF94-5D7572E7C233}" type="parTrans" cxnId="{4B3293C2-1748-4405-BDD6-A98DADFB1CD4}">
      <dgm:prSet/>
      <dgm:spPr/>
      <dgm:t>
        <a:bodyPr/>
        <a:lstStyle/>
        <a:p>
          <a:endParaRPr lang="el-GR"/>
        </a:p>
      </dgm:t>
    </dgm:pt>
    <dgm:pt modelId="{572378D0-77CB-4C66-BF24-732D50BE23BE}" type="sibTrans" cxnId="{4B3293C2-1748-4405-BDD6-A98DADFB1CD4}">
      <dgm:prSet/>
      <dgm:spPr/>
      <dgm:t>
        <a:bodyPr/>
        <a:lstStyle/>
        <a:p>
          <a:endParaRPr lang="el-GR"/>
        </a:p>
      </dgm:t>
    </dgm:pt>
    <dgm:pt modelId="{2379A2B2-A45A-468D-8CF2-77FC786A4827}">
      <dgm:prSet phldrT="[Κείμενο]"/>
      <dgm:spPr/>
      <dgm:t>
        <a:bodyPr/>
        <a:lstStyle/>
        <a:p>
          <a:r>
            <a:rPr lang="en-US" dirty="0" smtClean="0"/>
            <a:t>Post</a:t>
          </a:r>
          <a:endParaRPr lang="el-GR" dirty="0"/>
        </a:p>
      </dgm:t>
    </dgm:pt>
    <dgm:pt modelId="{022D87FA-F5DA-47F3-A4E9-0A2624B10168}" type="parTrans" cxnId="{3F8E7A78-C424-4238-80F6-B08E7506B635}">
      <dgm:prSet/>
      <dgm:spPr/>
      <dgm:t>
        <a:bodyPr/>
        <a:lstStyle/>
        <a:p>
          <a:endParaRPr lang="el-GR"/>
        </a:p>
      </dgm:t>
    </dgm:pt>
    <dgm:pt modelId="{A5DF870B-D55F-40DC-87B3-78192B8A6E4C}" type="sibTrans" cxnId="{3F8E7A78-C424-4238-80F6-B08E7506B635}">
      <dgm:prSet/>
      <dgm:spPr/>
      <dgm:t>
        <a:bodyPr/>
        <a:lstStyle/>
        <a:p>
          <a:endParaRPr lang="el-GR"/>
        </a:p>
      </dgm:t>
    </dgm:pt>
    <dgm:pt modelId="{909B369C-5C29-42B0-9269-7CD05DD20E27}">
      <dgm:prSet phldrT="[Κείμενο]"/>
      <dgm:spPr/>
      <dgm:t>
        <a:bodyPr/>
        <a:lstStyle/>
        <a:p>
          <a:r>
            <a:rPr lang="en-US" dirty="0" smtClean="0"/>
            <a:t>Wait</a:t>
          </a:r>
          <a:endParaRPr lang="el-GR" dirty="0"/>
        </a:p>
      </dgm:t>
    </dgm:pt>
    <dgm:pt modelId="{4D606C37-4ABA-474C-A2BE-358E09DCEE40}" type="parTrans" cxnId="{F1902FD8-C354-42CE-99F7-40050912D19F}">
      <dgm:prSet/>
      <dgm:spPr/>
      <dgm:t>
        <a:bodyPr/>
        <a:lstStyle/>
        <a:p>
          <a:endParaRPr lang="el-GR"/>
        </a:p>
      </dgm:t>
    </dgm:pt>
    <dgm:pt modelId="{85BB9732-E45F-4FBC-BC2F-47E7A4E97BEE}" type="sibTrans" cxnId="{F1902FD8-C354-42CE-99F7-40050912D19F}">
      <dgm:prSet/>
      <dgm:spPr/>
      <dgm:t>
        <a:bodyPr/>
        <a:lstStyle/>
        <a:p>
          <a:endParaRPr lang="el-GR"/>
        </a:p>
      </dgm:t>
    </dgm:pt>
    <dgm:pt modelId="{3F6C6750-70A8-4A5E-98D9-00AA7390AFEF}">
      <dgm:prSet phldrT="[Κείμενο]"/>
      <dgm:spPr/>
      <dgm:t>
        <a:bodyPr/>
        <a:lstStyle/>
        <a:p>
          <a:r>
            <a:rPr lang="en-US" dirty="0" smtClean="0"/>
            <a:t>Call</a:t>
          </a:r>
          <a:endParaRPr lang="el-GR" dirty="0"/>
        </a:p>
      </dgm:t>
    </dgm:pt>
    <dgm:pt modelId="{8585EE70-ABA6-4E3A-B5E0-045C1D970E6F}" type="parTrans" cxnId="{B085FB9F-ACC4-4F30-81BD-4C110B9FFB41}">
      <dgm:prSet/>
      <dgm:spPr/>
      <dgm:t>
        <a:bodyPr/>
        <a:lstStyle/>
        <a:p>
          <a:endParaRPr lang="el-GR"/>
        </a:p>
      </dgm:t>
    </dgm:pt>
    <dgm:pt modelId="{BDC52E7A-AA35-40A6-8FC7-279F1A4E79D3}" type="sibTrans" cxnId="{B085FB9F-ACC4-4F30-81BD-4C110B9FFB41}">
      <dgm:prSet/>
      <dgm:spPr/>
      <dgm:t>
        <a:bodyPr/>
        <a:lstStyle/>
        <a:p>
          <a:endParaRPr lang="el-GR"/>
        </a:p>
      </dgm:t>
    </dgm:pt>
    <dgm:pt modelId="{53EB7FDD-61B8-451C-9600-3F6AAD8DCC47}" type="pres">
      <dgm:prSet presAssocID="{7DC89A48-1CFA-4554-844E-C6EA5C5E2409}" presName="cycle" presStyleCnt="0">
        <dgm:presLayoutVars>
          <dgm:dir/>
          <dgm:resizeHandles val="exact"/>
        </dgm:presLayoutVars>
      </dgm:prSet>
      <dgm:spPr/>
      <dgm:t>
        <a:bodyPr/>
        <a:lstStyle/>
        <a:p>
          <a:endParaRPr lang="el-GR"/>
        </a:p>
      </dgm:t>
    </dgm:pt>
    <dgm:pt modelId="{E22E63ED-FE4D-4D03-BB48-3788D9F2CAA6}" type="pres">
      <dgm:prSet presAssocID="{8614BF2F-5491-4B8B-8E65-3F19AF409E58}" presName="node" presStyleLbl="node1" presStyleIdx="0" presStyleCnt="4">
        <dgm:presLayoutVars>
          <dgm:bulletEnabled val="1"/>
        </dgm:presLayoutVars>
      </dgm:prSet>
      <dgm:spPr/>
      <dgm:t>
        <a:bodyPr/>
        <a:lstStyle/>
        <a:p>
          <a:endParaRPr lang="el-GR"/>
        </a:p>
      </dgm:t>
    </dgm:pt>
    <dgm:pt modelId="{E493A5A9-C31E-4667-8FA8-11AB31B5D60C}" type="pres">
      <dgm:prSet presAssocID="{8614BF2F-5491-4B8B-8E65-3F19AF409E58}" presName="spNode" presStyleCnt="0"/>
      <dgm:spPr/>
    </dgm:pt>
    <dgm:pt modelId="{CD853B5D-4BB8-47A8-9633-8B54D96E9C47}" type="pres">
      <dgm:prSet presAssocID="{572378D0-77CB-4C66-BF24-732D50BE23BE}" presName="sibTrans" presStyleLbl="sibTrans1D1" presStyleIdx="0" presStyleCnt="4"/>
      <dgm:spPr/>
      <dgm:t>
        <a:bodyPr/>
        <a:lstStyle/>
        <a:p>
          <a:endParaRPr lang="el-GR"/>
        </a:p>
      </dgm:t>
    </dgm:pt>
    <dgm:pt modelId="{9B9DAFC8-4EA8-4A12-9C30-AAD1C39E7910}" type="pres">
      <dgm:prSet presAssocID="{2379A2B2-A45A-468D-8CF2-77FC786A4827}" presName="node" presStyleLbl="node1" presStyleIdx="1" presStyleCnt="4">
        <dgm:presLayoutVars>
          <dgm:bulletEnabled val="1"/>
        </dgm:presLayoutVars>
      </dgm:prSet>
      <dgm:spPr/>
      <dgm:t>
        <a:bodyPr/>
        <a:lstStyle/>
        <a:p>
          <a:endParaRPr lang="el-GR"/>
        </a:p>
      </dgm:t>
    </dgm:pt>
    <dgm:pt modelId="{CB9CED24-2189-4B12-81FF-7DFA5BEAAB91}" type="pres">
      <dgm:prSet presAssocID="{2379A2B2-A45A-468D-8CF2-77FC786A4827}" presName="spNode" presStyleCnt="0"/>
      <dgm:spPr/>
    </dgm:pt>
    <dgm:pt modelId="{230A2E05-E17D-4848-B9D9-81A936B8D37D}" type="pres">
      <dgm:prSet presAssocID="{A5DF870B-D55F-40DC-87B3-78192B8A6E4C}" presName="sibTrans" presStyleLbl="sibTrans1D1" presStyleIdx="1" presStyleCnt="4"/>
      <dgm:spPr/>
      <dgm:t>
        <a:bodyPr/>
        <a:lstStyle/>
        <a:p>
          <a:endParaRPr lang="el-GR"/>
        </a:p>
      </dgm:t>
    </dgm:pt>
    <dgm:pt modelId="{1B1AB1AB-9106-4AAF-BD72-E78160F3D50E}" type="pres">
      <dgm:prSet presAssocID="{909B369C-5C29-42B0-9269-7CD05DD20E27}" presName="node" presStyleLbl="node1" presStyleIdx="2" presStyleCnt="4">
        <dgm:presLayoutVars>
          <dgm:bulletEnabled val="1"/>
        </dgm:presLayoutVars>
      </dgm:prSet>
      <dgm:spPr/>
      <dgm:t>
        <a:bodyPr/>
        <a:lstStyle/>
        <a:p>
          <a:endParaRPr lang="el-GR"/>
        </a:p>
      </dgm:t>
    </dgm:pt>
    <dgm:pt modelId="{35DB4399-07ED-4B3B-9A1C-A783266FFA54}" type="pres">
      <dgm:prSet presAssocID="{909B369C-5C29-42B0-9269-7CD05DD20E27}" presName="spNode" presStyleCnt="0"/>
      <dgm:spPr/>
    </dgm:pt>
    <dgm:pt modelId="{C934D1F7-AB14-43B2-8CCB-73057AB5375F}" type="pres">
      <dgm:prSet presAssocID="{85BB9732-E45F-4FBC-BC2F-47E7A4E97BEE}" presName="sibTrans" presStyleLbl="sibTrans1D1" presStyleIdx="2" presStyleCnt="4"/>
      <dgm:spPr/>
      <dgm:t>
        <a:bodyPr/>
        <a:lstStyle/>
        <a:p>
          <a:endParaRPr lang="el-GR"/>
        </a:p>
      </dgm:t>
    </dgm:pt>
    <dgm:pt modelId="{7DDD3ACF-C73A-47A3-BF40-E84EE8848D38}" type="pres">
      <dgm:prSet presAssocID="{3F6C6750-70A8-4A5E-98D9-00AA7390AFEF}" presName="node" presStyleLbl="node1" presStyleIdx="3" presStyleCnt="4">
        <dgm:presLayoutVars>
          <dgm:bulletEnabled val="1"/>
        </dgm:presLayoutVars>
      </dgm:prSet>
      <dgm:spPr/>
      <dgm:t>
        <a:bodyPr/>
        <a:lstStyle/>
        <a:p>
          <a:endParaRPr lang="el-GR"/>
        </a:p>
      </dgm:t>
    </dgm:pt>
    <dgm:pt modelId="{EBBDDE74-3111-4756-BE3B-6E8BF3A136F6}" type="pres">
      <dgm:prSet presAssocID="{3F6C6750-70A8-4A5E-98D9-00AA7390AFEF}" presName="spNode" presStyleCnt="0"/>
      <dgm:spPr/>
    </dgm:pt>
    <dgm:pt modelId="{729D9326-3297-4A2A-BB99-2CF2170CB491}" type="pres">
      <dgm:prSet presAssocID="{BDC52E7A-AA35-40A6-8FC7-279F1A4E79D3}" presName="sibTrans" presStyleLbl="sibTrans1D1" presStyleIdx="3" presStyleCnt="4"/>
      <dgm:spPr/>
      <dgm:t>
        <a:bodyPr/>
        <a:lstStyle/>
        <a:p>
          <a:endParaRPr lang="el-GR"/>
        </a:p>
      </dgm:t>
    </dgm:pt>
  </dgm:ptLst>
  <dgm:cxnLst>
    <dgm:cxn modelId="{3F8E7A78-C424-4238-80F6-B08E7506B635}" srcId="{7DC89A48-1CFA-4554-844E-C6EA5C5E2409}" destId="{2379A2B2-A45A-468D-8CF2-77FC786A4827}" srcOrd="1" destOrd="0" parTransId="{022D87FA-F5DA-47F3-A4E9-0A2624B10168}" sibTransId="{A5DF870B-D55F-40DC-87B3-78192B8A6E4C}"/>
    <dgm:cxn modelId="{2F545E73-32A8-4116-AE20-DF02B25ED22D}" type="presOf" srcId="{2379A2B2-A45A-468D-8CF2-77FC786A4827}" destId="{9B9DAFC8-4EA8-4A12-9C30-AAD1C39E7910}" srcOrd="0" destOrd="0" presId="urn:microsoft.com/office/officeart/2005/8/layout/cycle5"/>
    <dgm:cxn modelId="{E57E9D07-05EB-407A-963E-9EF6745333B8}" type="presOf" srcId="{572378D0-77CB-4C66-BF24-732D50BE23BE}" destId="{CD853B5D-4BB8-47A8-9633-8B54D96E9C47}" srcOrd="0" destOrd="0" presId="urn:microsoft.com/office/officeart/2005/8/layout/cycle5"/>
    <dgm:cxn modelId="{F1902FD8-C354-42CE-99F7-40050912D19F}" srcId="{7DC89A48-1CFA-4554-844E-C6EA5C5E2409}" destId="{909B369C-5C29-42B0-9269-7CD05DD20E27}" srcOrd="2" destOrd="0" parTransId="{4D606C37-4ABA-474C-A2BE-358E09DCEE40}" sibTransId="{85BB9732-E45F-4FBC-BC2F-47E7A4E97BEE}"/>
    <dgm:cxn modelId="{5CF35426-5497-4746-A420-46DE22DAD78F}" type="presOf" srcId="{909B369C-5C29-42B0-9269-7CD05DD20E27}" destId="{1B1AB1AB-9106-4AAF-BD72-E78160F3D50E}" srcOrd="0" destOrd="0" presId="urn:microsoft.com/office/officeart/2005/8/layout/cycle5"/>
    <dgm:cxn modelId="{F1BC4875-7941-4ABA-B86F-BD63C4646B51}" type="presOf" srcId="{8614BF2F-5491-4B8B-8E65-3F19AF409E58}" destId="{E22E63ED-FE4D-4D03-BB48-3788D9F2CAA6}" srcOrd="0" destOrd="0" presId="urn:microsoft.com/office/officeart/2005/8/layout/cycle5"/>
    <dgm:cxn modelId="{4B3293C2-1748-4405-BDD6-A98DADFB1CD4}" srcId="{7DC89A48-1CFA-4554-844E-C6EA5C5E2409}" destId="{8614BF2F-5491-4B8B-8E65-3F19AF409E58}" srcOrd="0" destOrd="0" parTransId="{522BD371-D0B2-430F-BF94-5D7572E7C233}" sibTransId="{572378D0-77CB-4C66-BF24-732D50BE23BE}"/>
    <dgm:cxn modelId="{CC5B5EB4-65D6-41A2-842F-90702D65174A}" type="presOf" srcId="{7DC89A48-1CFA-4554-844E-C6EA5C5E2409}" destId="{53EB7FDD-61B8-451C-9600-3F6AAD8DCC47}" srcOrd="0" destOrd="0" presId="urn:microsoft.com/office/officeart/2005/8/layout/cycle5"/>
    <dgm:cxn modelId="{48422162-D9FF-4BC6-8D2C-CE685E841D8F}" type="presOf" srcId="{BDC52E7A-AA35-40A6-8FC7-279F1A4E79D3}" destId="{729D9326-3297-4A2A-BB99-2CF2170CB491}" srcOrd="0" destOrd="0" presId="urn:microsoft.com/office/officeart/2005/8/layout/cycle5"/>
    <dgm:cxn modelId="{64A5FF15-174F-4910-84FA-4E23C82C453B}" type="presOf" srcId="{3F6C6750-70A8-4A5E-98D9-00AA7390AFEF}" destId="{7DDD3ACF-C73A-47A3-BF40-E84EE8848D38}" srcOrd="0" destOrd="0" presId="urn:microsoft.com/office/officeart/2005/8/layout/cycle5"/>
    <dgm:cxn modelId="{7A836B61-C40C-406B-82F9-B8B2B0C449A6}" type="presOf" srcId="{85BB9732-E45F-4FBC-BC2F-47E7A4E97BEE}" destId="{C934D1F7-AB14-43B2-8CCB-73057AB5375F}" srcOrd="0" destOrd="0" presId="urn:microsoft.com/office/officeart/2005/8/layout/cycle5"/>
    <dgm:cxn modelId="{B085FB9F-ACC4-4F30-81BD-4C110B9FFB41}" srcId="{7DC89A48-1CFA-4554-844E-C6EA5C5E2409}" destId="{3F6C6750-70A8-4A5E-98D9-00AA7390AFEF}" srcOrd="3" destOrd="0" parTransId="{8585EE70-ABA6-4E3A-B5E0-045C1D970E6F}" sibTransId="{BDC52E7A-AA35-40A6-8FC7-279F1A4E79D3}"/>
    <dgm:cxn modelId="{543E231B-F8DB-41AE-8CEE-E8B6B5759993}" type="presOf" srcId="{A5DF870B-D55F-40DC-87B3-78192B8A6E4C}" destId="{230A2E05-E17D-4848-B9D9-81A936B8D37D}" srcOrd="0" destOrd="0" presId="urn:microsoft.com/office/officeart/2005/8/layout/cycle5"/>
    <dgm:cxn modelId="{4BB4EBFC-21E0-446C-8DE6-F52CD18B748A}" type="presParOf" srcId="{53EB7FDD-61B8-451C-9600-3F6AAD8DCC47}" destId="{E22E63ED-FE4D-4D03-BB48-3788D9F2CAA6}" srcOrd="0" destOrd="0" presId="urn:microsoft.com/office/officeart/2005/8/layout/cycle5"/>
    <dgm:cxn modelId="{83D5A9B5-90E8-4B03-93D2-39AF011B4976}" type="presParOf" srcId="{53EB7FDD-61B8-451C-9600-3F6AAD8DCC47}" destId="{E493A5A9-C31E-4667-8FA8-11AB31B5D60C}" srcOrd="1" destOrd="0" presId="urn:microsoft.com/office/officeart/2005/8/layout/cycle5"/>
    <dgm:cxn modelId="{F1CEE181-EB35-4CDC-8D8F-68142AFC3CEE}" type="presParOf" srcId="{53EB7FDD-61B8-451C-9600-3F6AAD8DCC47}" destId="{CD853B5D-4BB8-47A8-9633-8B54D96E9C47}" srcOrd="2" destOrd="0" presId="urn:microsoft.com/office/officeart/2005/8/layout/cycle5"/>
    <dgm:cxn modelId="{FA688C8D-B073-41B0-85FB-B2673FAB8DF7}" type="presParOf" srcId="{53EB7FDD-61B8-451C-9600-3F6AAD8DCC47}" destId="{9B9DAFC8-4EA8-4A12-9C30-AAD1C39E7910}" srcOrd="3" destOrd="0" presId="urn:microsoft.com/office/officeart/2005/8/layout/cycle5"/>
    <dgm:cxn modelId="{42E00FC2-94F8-4A0C-9392-C125C2C8E80C}" type="presParOf" srcId="{53EB7FDD-61B8-451C-9600-3F6AAD8DCC47}" destId="{CB9CED24-2189-4B12-81FF-7DFA5BEAAB91}" srcOrd="4" destOrd="0" presId="urn:microsoft.com/office/officeart/2005/8/layout/cycle5"/>
    <dgm:cxn modelId="{12D7D50B-6EBF-4A24-9748-B0CE4DA0A5CC}" type="presParOf" srcId="{53EB7FDD-61B8-451C-9600-3F6AAD8DCC47}" destId="{230A2E05-E17D-4848-B9D9-81A936B8D37D}" srcOrd="5" destOrd="0" presId="urn:microsoft.com/office/officeart/2005/8/layout/cycle5"/>
    <dgm:cxn modelId="{BE672B8D-F037-4364-B765-12FFFBCB1FD5}" type="presParOf" srcId="{53EB7FDD-61B8-451C-9600-3F6AAD8DCC47}" destId="{1B1AB1AB-9106-4AAF-BD72-E78160F3D50E}" srcOrd="6" destOrd="0" presId="urn:microsoft.com/office/officeart/2005/8/layout/cycle5"/>
    <dgm:cxn modelId="{D1BE11A9-14F7-4987-B66F-84DBF4AA5927}" type="presParOf" srcId="{53EB7FDD-61B8-451C-9600-3F6AAD8DCC47}" destId="{35DB4399-07ED-4B3B-9A1C-A783266FFA54}" srcOrd="7" destOrd="0" presId="urn:microsoft.com/office/officeart/2005/8/layout/cycle5"/>
    <dgm:cxn modelId="{718A38D1-A281-44E2-B697-65DC6CAA6C6C}" type="presParOf" srcId="{53EB7FDD-61B8-451C-9600-3F6AAD8DCC47}" destId="{C934D1F7-AB14-43B2-8CCB-73057AB5375F}" srcOrd="8" destOrd="0" presId="urn:microsoft.com/office/officeart/2005/8/layout/cycle5"/>
    <dgm:cxn modelId="{25C1281A-39DC-4AF6-8764-E5F12B2BB8A1}" type="presParOf" srcId="{53EB7FDD-61B8-451C-9600-3F6AAD8DCC47}" destId="{7DDD3ACF-C73A-47A3-BF40-E84EE8848D38}" srcOrd="9" destOrd="0" presId="urn:microsoft.com/office/officeart/2005/8/layout/cycle5"/>
    <dgm:cxn modelId="{53BBD9B6-542D-4F8E-B479-D78E1835A961}" type="presParOf" srcId="{53EB7FDD-61B8-451C-9600-3F6AAD8DCC47}" destId="{EBBDDE74-3111-4756-BE3B-6E8BF3A136F6}" srcOrd="10" destOrd="0" presId="urn:microsoft.com/office/officeart/2005/8/layout/cycle5"/>
    <dgm:cxn modelId="{6E529066-DAE2-41AF-BB09-941C4F5F699F}" type="presParOf" srcId="{53EB7FDD-61B8-451C-9600-3F6AAD8DCC47}" destId="{729D9326-3297-4A2A-BB99-2CF2170CB491}"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C89A48-1CFA-4554-844E-C6EA5C5E240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8614BF2F-5491-4B8B-8E65-3F19AF409E58}">
      <dgm:prSet phldrT="[Κείμενο]"/>
      <dgm:spPr/>
      <dgm:t>
        <a:bodyPr/>
        <a:lstStyle/>
        <a:p>
          <a:r>
            <a:rPr lang="en-US" dirty="0" smtClean="0"/>
            <a:t> Write</a:t>
          </a:r>
          <a:endParaRPr lang="el-GR" dirty="0"/>
        </a:p>
      </dgm:t>
    </dgm:pt>
    <dgm:pt modelId="{522BD371-D0B2-430F-BF94-5D7572E7C233}" type="parTrans" cxnId="{4B3293C2-1748-4405-BDD6-A98DADFB1CD4}">
      <dgm:prSet/>
      <dgm:spPr/>
      <dgm:t>
        <a:bodyPr/>
        <a:lstStyle/>
        <a:p>
          <a:endParaRPr lang="el-GR"/>
        </a:p>
      </dgm:t>
    </dgm:pt>
    <dgm:pt modelId="{572378D0-77CB-4C66-BF24-732D50BE23BE}" type="sibTrans" cxnId="{4B3293C2-1748-4405-BDD6-A98DADFB1CD4}">
      <dgm:prSet/>
      <dgm:spPr/>
      <dgm:t>
        <a:bodyPr/>
        <a:lstStyle/>
        <a:p>
          <a:endParaRPr lang="el-GR"/>
        </a:p>
      </dgm:t>
    </dgm:pt>
    <dgm:pt modelId="{2379A2B2-A45A-468D-8CF2-77FC786A4827}">
      <dgm:prSet phldrT="[Κείμενο]"/>
      <dgm:spPr/>
      <dgm:t>
        <a:bodyPr/>
        <a:lstStyle/>
        <a:p>
          <a:r>
            <a:rPr lang="en-US" dirty="0" smtClean="0"/>
            <a:t>Post</a:t>
          </a:r>
          <a:endParaRPr lang="el-GR" dirty="0"/>
        </a:p>
      </dgm:t>
    </dgm:pt>
    <dgm:pt modelId="{022D87FA-F5DA-47F3-A4E9-0A2624B10168}" type="parTrans" cxnId="{3F8E7A78-C424-4238-80F6-B08E7506B635}">
      <dgm:prSet/>
      <dgm:spPr/>
      <dgm:t>
        <a:bodyPr/>
        <a:lstStyle/>
        <a:p>
          <a:endParaRPr lang="el-GR"/>
        </a:p>
      </dgm:t>
    </dgm:pt>
    <dgm:pt modelId="{A5DF870B-D55F-40DC-87B3-78192B8A6E4C}" type="sibTrans" cxnId="{3F8E7A78-C424-4238-80F6-B08E7506B635}">
      <dgm:prSet/>
      <dgm:spPr/>
      <dgm:t>
        <a:bodyPr/>
        <a:lstStyle/>
        <a:p>
          <a:endParaRPr lang="el-GR"/>
        </a:p>
      </dgm:t>
    </dgm:pt>
    <dgm:pt modelId="{909B369C-5C29-42B0-9269-7CD05DD20E27}">
      <dgm:prSet phldrT="[Κείμενο]"/>
      <dgm:spPr/>
      <dgm:t>
        <a:bodyPr/>
        <a:lstStyle/>
        <a:p>
          <a:r>
            <a:rPr lang="en-US" dirty="0" smtClean="0"/>
            <a:t>Wait</a:t>
          </a:r>
          <a:endParaRPr lang="el-GR" dirty="0"/>
        </a:p>
      </dgm:t>
    </dgm:pt>
    <dgm:pt modelId="{4D606C37-4ABA-474C-A2BE-358E09DCEE40}" type="parTrans" cxnId="{F1902FD8-C354-42CE-99F7-40050912D19F}">
      <dgm:prSet/>
      <dgm:spPr/>
      <dgm:t>
        <a:bodyPr/>
        <a:lstStyle/>
        <a:p>
          <a:endParaRPr lang="el-GR"/>
        </a:p>
      </dgm:t>
    </dgm:pt>
    <dgm:pt modelId="{85BB9732-E45F-4FBC-BC2F-47E7A4E97BEE}" type="sibTrans" cxnId="{F1902FD8-C354-42CE-99F7-40050912D19F}">
      <dgm:prSet/>
      <dgm:spPr/>
      <dgm:t>
        <a:bodyPr/>
        <a:lstStyle/>
        <a:p>
          <a:endParaRPr lang="el-GR"/>
        </a:p>
      </dgm:t>
    </dgm:pt>
    <dgm:pt modelId="{3F6C6750-70A8-4A5E-98D9-00AA7390AFEF}">
      <dgm:prSet phldrT="[Κείμενο]"/>
      <dgm:spPr/>
      <dgm:t>
        <a:bodyPr/>
        <a:lstStyle/>
        <a:p>
          <a:r>
            <a:rPr lang="en-US" dirty="0" smtClean="0"/>
            <a:t>Call</a:t>
          </a:r>
          <a:endParaRPr lang="el-GR" dirty="0"/>
        </a:p>
      </dgm:t>
    </dgm:pt>
    <dgm:pt modelId="{8585EE70-ABA6-4E3A-B5E0-045C1D970E6F}" type="parTrans" cxnId="{B085FB9F-ACC4-4F30-81BD-4C110B9FFB41}">
      <dgm:prSet/>
      <dgm:spPr/>
      <dgm:t>
        <a:bodyPr/>
        <a:lstStyle/>
        <a:p>
          <a:endParaRPr lang="el-GR"/>
        </a:p>
      </dgm:t>
    </dgm:pt>
    <dgm:pt modelId="{BDC52E7A-AA35-40A6-8FC7-279F1A4E79D3}" type="sibTrans" cxnId="{B085FB9F-ACC4-4F30-81BD-4C110B9FFB41}">
      <dgm:prSet/>
      <dgm:spPr/>
      <dgm:t>
        <a:bodyPr/>
        <a:lstStyle/>
        <a:p>
          <a:endParaRPr lang="el-GR"/>
        </a:p>
      </dgm:t>
    </dgm:pt>
    <dgm:pt modelId="{8B18B0A3-652A-4567-96CA-06B35015DB4F}">
      <dgm:prSet phldrT="[Κείμενο]"/>
      <dgm:spPr/>
      <dgm:t>
        <a:bodyPr/>
        <a:lstStyle/>
        <a:p>
          <a:r>
            <a:rPr lang="en-US" dirty="0" smtClean="0"/>
            <a:t>Travel</a:t>
          </a:r>
          <a:endParaRPr lang="el-GR" dirty="0"/>
        </a:p>
      </dgm:t>
    </dgm:pt>
    <dgm:pt modelId="{3097401E-61BB-407B-B070-5B606B1E3B8C}" type="parTrans" cxnId="{F3853C27-7DCA-4C2E-95B1-08F64E824F97}">
      <dgm:prSet/>
      <dgm:spPr/>
      <dgm:t>
        <a:bodyPr/>
        <a:lstStyle/>
        <a:p>
          <a:endParaRPr lang="el-GR"/>
        </a:p>
      </dgm:t>
    </dgm:pt>
    <dgm:pt modelId="{2E98FB9D-1E2A-4727-8B18-D82F48820078}" type="sibTrans" cxnId="{F3853C27-7DCA-4C2E-95B1-08F64E824F97}">
      <dgm:prSet/>
      <dgm:spPr/>
      <dgm:t>
        <a:bodyPr/>
        <a:lstStyle/>
        <a:p>
          <a:endParaRPr lang="el-GR"/>
        </a:p>
      </dgm:t>
    </dgm:pt>
    <dgm:pt modelId="{53EB7FDD-61B8-451C-9600-3F6AAD8DCC47}" type="pres">
      <dgm:prSet presAssocID="{7DC89A48-1CFA-4554-844E-C6EA5C5E2409}" presName="cycle" presStyleCnt="0">
        <dgm:presLayoutVars>
          <dgm:dir/>
          <dgm:resizeHandles val="exact"/>
        </dgm:presLayoutVars>
      </dgm:prSet>
      <dgm:spPr/>
      <dgm:t>
        <a:bodyPr/>
        <a:lstStyle/>
        <a:p>
          <a:endParaRPr lang="el-GR"/>
        </a:p>
      </dgm:t>
    </dgm:pt>
    <dgm:pt modelId="{E22E63ED-FE4D-4D03-BB48-3788D9F2CAA6}" type="pres">
      <dgm:prSet presAssocID="{8614BF2F-5491-4B8B-8E65-3F19AF409E58}" presName="node" presStyleLbl="node1" presStyleIdx="0" presStyleCnt="5">
        <dgm:presLayoutVars>
          <dgm:bulletEnabled val="1"/>
        </dgm:presLayoutVars>
      </dgm:prSet>
      <dgm:spPr/>
      <dgm:t>
        <a:bodyPr/>
        <a:lstStyle/>
        <a:p>
          <a:endParaRPr lang="el-GR"/>
        </a:p>
      </dgm:t>
    </dgm:pt>
    <dgm:pt modelId="{E493A5A9-C31E-4667-8FA8-11AB31B5D60C}" type="pres">
      <dgm:prSet presAssocID="{8614BF2F-5491-4B8B-8E65-3F19AF409E58}" presName="spNode" presStyleCnt="0"/>
      <dgm:spPr/>
    </dgm:pt>
    <dgm:pt modelId="{CD853B5D-4BB8-47A8-9633-8B54D96E9C47}" type="pres">
      <dgm:prSet presAssocID="{572378D0-77CB-4C66-BF24-732D50BE23BE}" presName="sibTrans" presStyleLbl="sibTrans1D1" presStyleIdx="0" presStyleCnt="5"/>
      <dgm:spPr/>
      <dgm:t>
        <a:bodyPr/>
        <a:lstStyle/>
        <a:p>
          <a:endParaRPr lang="el-GR"/>
        </a:p>
      </dgm:t>
    </dgm:pt>
    <dgm:pt modelId="{9B9DAFC8-4EA8-4A12-9C30-AAD1C39E7910}" type="pres">
      <dgm:prSet presAssocID="{2379A2B2-A45A-468D-8CF2-77FC786A4827}" presName="node" presStyleLbl="node1" presStyleIdx="1" presStyleCnt="5">
        <dgm:presLayoutVars>
          <dgm:bulletEnabled val="1"/>
        </dgm:presLayoutVars>
      </dgm:prSet>
      <dgm:spPr/>
      <dgm:t>
        <a:bodyPr/>
        <a:lstStyle/>
        <a:p>
          <a:endParaRPr lang="el-GR"/>
        </a:p>
      </dgm:t>
    </dgm:pt>
    <dgm:pt modelId="{CB9CED24-2189-4B12-81FF-7DFA5BEAAB91}" type="pres">
      <dgm:prSet presAssocID="{2379A2B2-A45A-468D-8CF2-77FC786A4827}" presName="spNode" presStyleCnt="0"/>
      <dgm:spPr/>
    </dgm:pt>
    <dgm:pt modelId="{230A2E05-E17D-4848-B9D9-81A936B8D37D}" type="pres">
      <dgm:prSet presAssocID="{A5DF870B-D55F-40DC-87B3-78192B8A6E4C}" presName="sibTrans" presStyleLbl="sibTrans1D1" presStyleIdx="1" presStyleCnt="5"/>
      <dgm:spPr/>
      <dgm:t>
        <a:bodyPr/>
        <a:lstStyle/>
        <a:p>
          <a:endParaRPr lang="el-GR"/>
        </a:p>
      </dgm:t>
    </dgm:pt>
    <dgm:pt modelId="{1B1AB1AB-9106-4AAF-BD72-E78160F3D50E}" type="pres">
      <dgm:prSet presAssocID="{909B369C-5C29-42B0-9269-7CD05DD20E27}" presName="node" presStyleLbl="node1" presStyleIdx="2" presStyleCnt="5">
        <dgm:presLayoutVars>
          <dgm:bulletEnabled val="1"/>
        </dgm:presLayoutVars>
      </dgm:prSet>
      <dgm:spPr/>
      <dgm:t>
        <a:bodyPr/>
        <a:lstStyle/>
        <a:p>
          <a:endParaRPr lang="el-GR"/>
        </a:p>
      </dgm:t>
    </dgm:pt>
    <dgm:pt modelId="{35DB4399-07ED-4B3B-9A1C-A783266FFA54}" type="pres">
      <dgm:prSet presAssocID="{909B369C-5C29-42B0-9269-7CD05DD20E27}" presName="spNode" presStyleCnt="0"/>
      <dgm:spPr/>
    </dgm:pt>
    <dgm:pt modelId="{C934D1F7-AB14-43B2-8CCB-73057AB5375F}" type="pres">
      <dgm:prSet presAssocID="{85BB9732-E45F-4FBC-BC2F-47E7A4E97BEE}" presName="sibTrans" presStyleLbl="sibTrans1D1" presStyleIdx="2" presStyleCnt="5"/>
      <dgm:spPr/>
      <dgm:t>
        <a:bodyPr/>
        <a:lstStyle/>
        <a:p>
          <a:endParaRPr lang="el-GR"/>
        </a:p>
      </dgm:t>
    </dgm:pt>
    <dgm:pt modelId="{7DDD3ACF-C73A-47A3-BF40-E84EE8848D38}" type="pres">
      <dgm:prSet presAssocID="{3F6C6750-70A8-4A5E-98D9-00AA7390AFEF}" presName="node" presStyleLbl="node1" presStyleIdx="3" presStyleCnt="5">
        <dgm:presLayoutVars>
          <dgm:bulletEnabled val="1"/>
        </dgm:presLayoutVars>
      </dgm:prSet>
      <dgm:spPr/>
      <dgm:t>
        <a:bodyPr/>
        <a:lstStyle/>
        <a:p>
          <a:endParaRPr lang="el-GR"/>
        </a:p>
      </dgm:t>
    </dgm:pt>
    <dgm:pt modelId="{EBBDDE74-3111-4756-BE3B-6E8BF3A136F6}" type="pres">
      <dgm:prSet presAssocID="{3F6C6750-70A8-4A5E-98D9-00AA7390AFEF}" presName="spNode" presStyleCnt="0"/>
      <dgm:spPr/>
    </dgm:pt>
    <dgm:pt modelId="{729D9326-3297-4A2A-BB99-2CF2170CB491}" type="pres">
      <dgm:prSet presAssocID="{BDC52E7A-AA35-40A6-8FC7-279F1A4E79D3}" presName="sibTrans" presStyleLbl="sibTrans1D1" presStyleIdx="3" presStyleCnt="5"/>
      <dgm:spPr/>
      <dgm:t>
        <a:bodyPr/>
        <a:lstStyle/>
        <a:p>
          <a:endParaRPr lang="el-GR"/>
        </a:p>
      </dgm:t>
    </dgm:pt>
    <dgm:pt modelId="{2187B4FA-66AB-4C88-89B1-642F3295F114}" type="pres">
      <dgm:prSet presAssocID="{8B18B0A3-652A-4567-96CA-06B35015DB4F}" presName="node" presStyleLbl="node1" presStyleIdx="4" presStyleCnt="5">
        <dgm:presLayoutVars>
          <dgm:bulletEnabled val="1"/>
        </dgm:presLayoutVars>
      </dgm:prSet>
      <dgm:spPr/>
      <dgm:t>
        <a:bodyPr/>
        <a:lstStyle/>
        <a:p>
          <a:endParaRPr lang="el-GR"/>
        </a:p>
      </dgm:t>
    </dgm:pt>
    <dgm:pt modelId="{FFEB1188-CA7A-4E94-8D4B-512827210B07}" type="pres">
      <dgm:prSet presAssocID="{8B18B0A3-652A-4567-96CA-06B35015DB4F}" presName="spNode" presStyleCnt="0"/>
      <dgm:spPr/>
    </dgm:pt>
    <dgm:pt modelId="{09884853-C467-41B0-90BC-8AB8153DB429}" type="pres">
      <dgm:prSet presAssocID="{2E98FB9D-1E2A-4727-8B18-D82F48820078}" presName="sibTrans" presStyleLbl="sibTrans1D1" presStyleIdx="4" presStyleCnt="5"/>
      <dgm:spPr/>
      <dgm:t>
        <a:bodyPr/>
        <a:lstStyle/>
        <a:p>
          <a:endParaRPr lang="el-GR"/>
        </a:p>
      </dgm:t>
    </dgm:pt>
  </dgm:ptLst>
  <dgm:cxnLst>
    <dgm:cxn modelId="{3F8E7A78-C424-4238-80F6-B08E7506B635}" srcId="{7DC89A48-1CFA-4554-844E-C6EA5C5E2409}" destId="{2379A2B2-A45A-468D-8CF2-77FC786A4827}" srcOrd="1" destOrd="0" parTransId="{022D87FA-F5DA-47F3-A4E9-0A2624B10168}" sibTransId="{A5DF870B-D55F-40DC-87B3-78192B8A6E4C}"/>
    <dgm:cxn modelId="{2F545E73-32A8-4116-AE20-DF02B25ED22D}" type="presOf" srcId="{2379A2B2-A45A-468D-8CF2-77FC786A4827}" destId="{9B9DAFC8-4EA8-4A12-9C30-AAD1C39E7910}" srcOrd="0" destOrd="0" presId="urn:microsoft.com/office/officeart/2005/8/layout/cycle5"/>
    <dgm:cxn modelId="{E57E9D07-05EB-407A-963E-9EF6745333B8}" type="presOf" srcId="{572378D0-77CB-4C66-BF24-732D50BE23BE}" destId="{CD853B5D-4BB8-47A8-9633-8B54D96E9C47}" srcOrd="0" destOrd="0" presId="urn:microsoft.com/office/officeart/2005/8/layout/cycle5"/>
    <dgm:cxn modelId="{F1902FD8-C354-42CE-99F7-40050912D19F}" srcId="{7DC89A48-1CFA-4554-844E-C6EA5C5E2409}" destId="{909B369C-5C29-42B0-9269-7CD05DD20E27}" srcOrd="2" destOrd="0" parTransId="{4D606C37-4ABA-474C-A2BE-358E09DCEE40}" sibTransId="{85BB9732-E45F-4FBC-BC2F-47E7A4E97BEE}"/>
    <dgm:cxn modelId="{5CF35426-5497-4746-A420-46DE22DAD78F}" type="presOf" srcId="{909B369C-5C29-42B0-9269-7CD05DD20E27}" destId="{1B1AB1AB-9106-4AAF-BD72-E78160F3D50E}" srcOrd="0" destOrd="0" presId="urn:microsoft.com/office/officeart/2005/8/layout/cycle5"/>
    <dgm:cxn modelId="{F3853C27-7DCA-4C2E-95B1-08F64E824F97}" srcId="{7DC89A48-1CFA-4554-844E-C6EA5C5E2409}" destId="{8B18B0A3-652A-4567-96CA-06B35015DB4F}" srcOrd="4" destOrd="0" parTransId="{3097401E-61BB-407B-B070-5B606B1E3B8C}" sibTransId="{2E98FB9D-1E2A-4727-8B18-D82F48820078}"/>
    <dgm:cxn modelId="{F1BC4875-7941-4ABA-B86F-BD63C4646B51}" type="presOf" srcId="{8614BF2F-5491-4B8B-8E65-3F19AF409E58}" destId="{E22E63ED-FE4D-4D03-BB48-3788D9F2CAA6}" srcOrd="0" destOrd="0" presId="urn:microsoft.com/office/officeart/2005/8/layout/cycle5"/>
    <dgm:cxn modelId="{4B3293C2-1748-4405-BDD6-A98DADFB1CD4}" srcId="{7DC89A48-1CFA-4554-844E-C6EA5C5E2409}" destId="{8614BF2F-5491-4B8B-8E65-3F19AF409E58}" srcOrd="0" destOrd="0" parTransId="{522BD371-D0B2-430F-BF94-5D7572E7C233}" sibTransId="{572378D0-77CB-4C66-BF24-732D50BE23BE}"/>
    <dgm:cxn modelId="{F8C4254C-F4A8-499D-8CCF-76CBE291E72C}" type="presOf" srcId="{2E98FB9D-1E2A-4727-8B18-D82F48820078}" destId="{09884853-C467-41B0-90BC-8AB8153DB429}" srcOrd="0" destOrd="0" presId="urn:microsoft.com/office/officeart/2005/8/layout/cycle5"/>
    <dgm:cxn modelId="{CC5B5EB4-65D6-41A2-842F-90702D65174A}" type="presOf" srcId="{7DC89A48-1CFA-4554-844E-C6EA5C5E2409}" destId="{53EB7FDD-61B8-451C-9600-3F6AAD8DCC47}" srcOrd="0" destOrd="0" presId="urn:microsoft.com/office/officeart/2005/8/layout/cycle5"/>
    <dgm:cxn modelId="{48422162-D9FF-4BC6-8D2C-CE685E841D8F}" type="presOf" srcId="{BDC52E7A-AA35-40A6-8FC7-279F1A4E79D3}" destId="{729D9326-3297-4A2A-BB99-2CF2170CB491}" srcOrd="0" destOrd="0" presId="urn:microsoft.com/office/officeart/2005/8/layout/cycle5"/>
    <dgm:cxn modelId="{64A5FF15-174F-4910-84FA-4E23C82C453B}" type="presOf" srcId="{3F6C6750-70A8-4A5E-98D9-00AA7390AFEF}" destId="{7DDD3ACF-C73A-47A3-BF40-E84EE8848D38}" srcOrd="0" destOrd="0" presId="urn:microsoft.com/office/officeart/2005/8/layout/cycle5"/>
    <dgm:cxn modelId="{7A836B61-C40C-406B-82F9-B8B2B0C449A6}" type="presOf" srcId="{85BB9732-E45F-4FBC-BC2F-47E7A4E97BEE}" destId="{C934D1F7-AB14-43B2-8CCB-73057AB5375F}" srcOrd="0" destOrd="0" presId="urn:microsoft.com/office/officeart/2005/8/layout/cycle5"/>
    <dgm:cxn modelId="{536E7C7F-A81E-4E28-94B4-14C52AD340C1}" type="presOf" srcId="{8B18B0A3-652A-4567-96CA-06B35015DB4F}" destId="{2187B4FA-66AB-4C88-89B1-642F3295F114}" srcOrd="0" destOrd="0" presId="urn:microsoft.com/office/officeart/2005/8/layout/cycle5"/>
    <dgm:cxn modelId="{B085FB9F-ACC4-4F30-81BD-4C110B9FFB41}" srcId="{7DC89A48-1CFA-4554-844E-C6EA5C5E2409}" destId="{3F6C6750-70A8-4A5E-98D9-00AA7390AFEF}" srcOrd="3" destOrd="0" parTransId="{8585EE70-ABA6-4E3A-B5E0-045C1D970E6F}" sibTransId="{BDC52E7A-AA35-40A6-8FC7-279F1A4E79D3}"/>
    <dgm:cxn modelId="{543E231B-F8DB-41AE-8CEE-E8B6B5759993}" type="presOf" srcId="{A5DF870B-D55F-40DC-87B3-78192B8A6E4C}" destId="{230A2E05-E17D-4848-B9D9-81A936B8D37D}" srcOrd="0" destOrd="0" presId="urn:microsoft.com/office/officeart/2005/8/layout/cycle5"/>
    <dgm:cxn modelId="{4BB4EBFC-21E0-446C-8DE6-F52CD18B748A}" type="presParOf" srcId="{53EB7FDD-61B8-451C-9600-3F6AAD8DCC47}" destId="{E22E63ED-FE4D-4D03-BB48-3788D9F2CAA6}" srcOrd="0" destOrd="0" presId="urn:microsoft.com/office/officeart/2005/8/layout/cycle5"/>
    <dgm:cxn modelId="{83D5A9B5-90E8-4B03-93D2-39AF011B4976}" type="presParOf" srcId="{53EB7FDD-61B8-451C-9600-3F6AAD8DCC47}" destId="{E493A5A9-C31E-4667-8FA8-11AB31B5D60C}" srcOrd="1" destOrd="0" presId="urn:microsoft.com/office/officeart/2005/8/layout/cycle5"/>
    <dgm:cxn modelId="{F1CEE181-EB35-4CDC-8D8F-68142AFC3CEE}" type="presParOf" srcId="{53EB7FDD-61B8-451C-9600-3F6AAD8DCC47}" destId="{CD853B5D-4BB8-47A8-9633-8B54D96E9C47}" srcOrd="2" destOrd="0" presId="urn:microsoft.com/office/officeart/2005/8/layout/cycle5"/>
    <dgm:cxn modelId="{FA688C8D-B073-41B0-85FB-B2673FAB8DF7}" type="presParOf" srcId="{53EB7FDD-61B8-451C-9600-3F6AAD8DCC47}" destId="{9B9DAFC8-4EA8-4A12-9C30-AAD1C39E7910}" srcOrd="3" destOrd="0" presId="urn:microsoft.com/office/officeart/2005/8/layout/cycle5"/>
    <dgm:cxn modelId="{42E00FC2-94F8-4A0C-9392-C125C2C8E80C}" type="presParOf" srcId="{53EB7FDD-61B8-451C-9600-3F6AAD8DCC47}" destId="{CB9CED24-2189-4B12-81FF-7DFA5BEAAB91}" srcOrd="4" destOrd="0" presId="urn:microsoft.com/office/officeart/2005/8/layout/cycle5"/>
    <dgm:cxn modelId="{12D7D50B-6EBF-4A24-9748-B0CE4DA0A5CC}" type="presParOf" srcId="{53EB7FDD-61B8-451C-9600-3F6AAD8DCC47}" destId="{230A2E05-E17D-4848-B9D9-81A936B8D37D}" srcOrd="5" destOrd="0" presId="urn:microsoft.com/office/officeart/2005/8/layout/cycle5"/>
    <dgm:cxn modelId="{BE672B8D-F037-4364-B765-12FFFBCB1FD5}" type="presParOf" srcId="{53EB7FDD-61B8-451C-9600-3F6AAD8DCC47}" destId="{1B1AB1AB-9106-4AAF-BD72-E78160F3D50E}" srcOrd="6" destOrd="0" presId="urn:microsoft.com/office/officeart/2005/8/layout/cycle5"/>
    <dgm:cxn modelId="{D1BE11A9-14F7-4987-B66F-84DBF4AA5927}" type="presParOf" srcId="{53EB7FDD-61B8-451C-9600-3F6AAD8DCC47}" destId="{35DB4399-07ED-4B3B-9A1C-A783266FFA54}" srcOrd="7" destOrd="0" presId="urn:microsoft.com/office/officeart/2005/8/layout/cycle5"/>
    <dgm:cxn modelId="{718A38D1-A281-44E2-B697-65DC6CAA6C6C}" type="presParOf" srcId="{53EB7FDD-61B8-451C-9600-3F6AAD8DCC47}" destId="{C934D1F7-AB14-43B2-8CCB-73057AB5375F}" srcOrd="8" destOrd="0" presId="urn:microsoft.com/office/officeart/2005/8/layout/cycle5"/>
    <dgm:cxn modelId="{25C1281A-39DC-4AF6-8764-E5F12B2BB8A1}" type="presParOf" srcId="{53EB7FDD-61B8-451C-9600-3F6AAD8DCC47}" destId="{7DDD3ACF-C73A-47A3-BF40-E84EE8848D38}" srcOrd="9" destOrd="0" presId="urn:microsoft.com/office/officeart/2005/8/layout/cycle5"/>
    <dgm:cxn modelId="{53BBD9B6-542D-4F8E-B479-D78E1835A961}" type="presParOf" srcId="{53EB7FDD-61B8-451C-9600-3F6AAD8DCC47}" destId="{EBBDDE74-3111-4756-BE3B-6E8BF3A136F6}" srcOrd="10" destOrd="0" presId="urn:microsoft.com/office/officeart/2005/8/layout/cycle5"/>
    <dgm:cxn modelId="{6E529066-DAE2-41AF-BB09-941C4F5F699F}" type="presParOf" srcId="{53EB7FDD-61B8-451C-9600-3F6AAD8DCC47}" destId="{729D9326-3297-4A2A-BB99-2CF2170CB491}" srcOrd="11" destOrd="0" presId="urn:microsoft.com/office/officeart/2005/8/layout/cycle5"/>
    <dgm:cxn modelId="{1E2DC712-03DF-4B6F-BCC2-C9AC1E98EF0F}" type="presParOf" srcId="{53EB7FDD-61B8-451C-9600-3F6AAD8DCC47}" destId="{2187B4FA-66AB-4C88-89B1-642F3295F114}" srcOrd="12" destOrd="0" presId="urn:microsoft.com/office/officeart/2005/8/layout/cycle5"/>
    <dgm:cxn modelId="{7B5E6C35-D467-4C83-A63A-BDB7964C950B}" type="presParOf" srcId="{53EB7FDD-61B8-451C-9600-3F6AAD8DCC47}" destId="{FFEB1188-CA7A-4E94-8D4B-512827210B07}" srcOrd="13" destOrd="0" presId="urn:microsoft.com/office/officeart/2005/8/layout/cycle5"/>
    <dgm:cxn modelId="{06D8D4DF-4689-4018-A158-7406FA62E413}" type="presParOf" srcId="{53EB7FDD-61B8-451C-9600-3F6AAD8DCC47}" destId="{09884853-C467-41B0-90BC-8AB8153DB429}"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63ED-FE4D-4D03-BB48-3788D9F2CAA6}">
      <dsp:nvSpPr>
        <dsp:cNvPr id="0" name=""/>
        <dsp:cNvSpPr/>
      </dsp:nvSpPr>
      <dsp:spPr>
        <a:xfrm>
          <a:off x="0" y="34576"/>
          <a:ext cx="7044284" cy="4578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Write</a:t>
          </a:r>
          <a:endParaRPr lang="el-GR" sz="6500" kern="1200" dirty="0"/>
        </a:p>
      </dsp:txBody>
      <dsp:txXfrm>
        <a:off x="223518" y="258094"/>
        <a:ext cx="6597248" cy="4131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63ED-FE4D-4D03-BB48-3788D9F2CAA6}">
      <dsp:nvSpPr>
        <dsp:cNvPr id="0" name=""/>
        <dsp:cNvSpPr/>
      </dsp:nvSpPr>
      <dsp:spPr>
        <a:xfrm>
          <a:off x="89" y="1235166"/>
          <a:ext cx="3350162" cy="21776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Write</a:t>
          </a:r>
          <a:endParaRPr lang="el-GR" sz="6500" kern="1200" dirty="0"/>
        </a:p>
      </dsp:txBody>
      <dsp:txXfrm>
        <a:off x="106391" y="1341468"/>
        <a:ext cx="3137558" cy="1965001"/>
      </dsp:txXfrm>
    </dsp:sp>
    <dsp:sp modelId="{CD853B5D-4BB8-47A8-9633-8B54D96E9C47}">
      <dsp:nvSpPr>
        <dsp:cNvPr id="0" name=""/>
        <dsp:cNvSpPr/>
      </dsp:nvSpPr>
      <dsp:spPr>
        <a:xfrm>
          <a:off x="1675170" y="476997"/>
          <a:ext cx="3693942" cy="3693942"/>
        </a:xfrm>
        <a:custGeom>
          <a:avLst/>
          <a:gdLst/>
          <a:ahLst/>
          <a:cxnLst/>
          <a:rect l="0" t="0" r="0" b="0"/>
          <a:pathLst>
            <a:path>
              <a:moveTo>
                <a:pt x="777965" y="340807"/>
              </a:moveTo>
              <a:arcTo wR="1846971" hR="1846971" stAng="14078077" swAng="424384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9DAFC8-4EA8-4A12-9C30-AAD1C39E7910}">
      <dsp:nvSpPr>
        <dsp:cNvPr id="0" name=""/>
        <dsp:cNvSpPr/>
      </dsp:nvSpPr>
      <dsp:spPr>
        <a:xfrm>
          <a:off x="3694031" y="1235166"/>
          <a:ext cx="3350162" cy="21776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Post</a:t>
          </a:r>
          <a:endParaRPr lang="el-GR" sz="6500" kern="1200" dirty="0"/>
        </a:p>
      </dsp:txBody>
      <dsp:txXfrm>
        <a:off x="3800333" y="1341468"/>
        <a:ext cx="3137558" cy="1965001"/>
      </dsp:txXfrm>
    </dsp:sp>
    <dsp:sp modelId="{230A2E05-E17D-4848-B9D9-81A936B8D37D}">
      <dsp:nvSpPr>
        <dsp:cNvPr id="0" name=""/>
        <dsp:cNvSpPr/>
      </dsp:nvSpPr>
      <dsp:spPr>
        <a:xfrm>
          <a:off x="1675170" y="476997"/>
          <a:ext cx="3693942" cy="3693942"/>
        </a:xfrm>
        <a:custGeom>
          <a:avLst/>
          <a:gdLst/>
          <a:ahLst/>
          <a:cxnLst/>
          <a:rect l="0" t="0" r="0" b="0"/>
          <a:pathLst>
            <a:path>
              <a:moveTo>
                <a:pt x="2915977" y="3353134"/>
              </a:moveTo>
              <a:arcTo wR="1846971" hR="1846971" stAng="3278077" swAng="424384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63ED-FE4D-4D03-BB48-3788D9F2CAA6}">
      <dsp:nvSpPr>
        <dsp:cNvPr id="0" name=""/>
        <dsp:cNvSpPr/>
      </dsp:nvSpPr>
      <dsp:spPr>
        <a:xfrm>
          <a:off x="2455868" y="133"/>
          <a:ext cx="2132546" cy="1386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 Write</a:t>
          </a:r>
          <a:endParaRPr lang="el-GR" sz="5000" kern="1200" dirty="0"/>
        </a:p>
      </dsp:txBody>
      <dsp:txXfrm>
        <a:off x="2523535" y="67800"/>
        <a:ext cx="1997212" cy="1250821"/>
      </dsp:txXfrm>
    </dsp:sp>
    <dsp:sp modelId="{CD853B5D-4BB8-47A8-9633-8B54D96E9C47}">
      <dsp:nvSpPr>
        <dsp:cNvPr id="0" name=""/>
        <dsp:cNvSpPr/>
      </dsp:nvSpPr>
      <dsp:spPr>
        <a:xfrm>
          <a:off x="1672798" y="693211"/>
          <a:ext cx="3698687" cy="3698687"/>
        </a:xfrm>
        <a:custGeom>
          <a:avLst/>
          <a:gdLst/>
          <a:ahLst/>
          <a:cxnLst/>
          <a:rect l="0" t="0" r="0" b="0"/>
          <a:pathLst>
            <a:path>
              <a:moveTo>
                <a:pt x="3202103" y="588346"/>
              </a:moveTo>
              <a:arcTo wR="1849343" hR="1849343" stAng="19020642" swAng="230293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9DAFC8-4EA8-4A12-9C30-AAD1C39E7910}">
      <dsp:nvSpPr>
        <dsp:cNvPr id="0" name=""/>
        <dsp:cNvSpPr/>
      </dsp:nvSpPr>
      <dsp:spPr>
        <a:xfrm>
          <a:off x="4057447" y="2774149"/>
          <a:ext cx="2132546" cy="1386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Post</a:t>
          </a:r>
          <a:endParaRPr lang="el-GR" sz="5000" kern="1200" dirty="0"/>
        </a:p>
      </dsp:txBody>
      <dsp:txXfrm>
        <a:off x="4125114" y="2841816"/>
        <a:ext cx="1997212" cy="1250821"/>
      </dsp:txXfrm>
    </dsp:sp>
    <dsp:sp modelId="{230A2E05-E17D-4848-B9D9-81A936B8D37D}">
      <dsp:nvSpPr>
        <dsp:cNvPr id="0" name=""/>
        <dsp:cNvSpPr/>
      </dsp:nvSpPr>
      <dsp:spPr>
        <a:xfrm>
          <a:off x="1672798" y="693211"/>
          <a:ext cx="3698687" cy="3698687"/>
        </a:xfrm>
        <a:custGeom>
          <a:avLst/>
          <a:gdLst/>
          <a:ahLst/>
          <a:cxnLst/>
          <a:rect l="0" t="0" r="0" b="0"/>
          <a:pathLst>
            <a:path>
              <a:moveTo>
                <a:pt x="2417059" y="3609392"/>
              </a:moveTo>
              <a:arcTo wR="1849343" hR="1849343" stAng="4327352" swAng="214529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1AB1AB-9106-4AAF-BD72-E78160F3D50E}">
      <dsp:nvSpPr>
        <dsp:cNvPr id="0" name=""/>
        <dsp:cNvSpPr/>
      </dsp:nvSpPr>
      <dsp:spPr>
        <a:xfrm>
          <a:off x="854290" y="2774149"/>
          <a:ext cx="2132546" cy="13861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Wait</a:t>
          </a:r>
          <a:endParaRPr lang="el-GR" sz="5000" kern="1200" dirty="0"/>
        </a:p>
      </dsp:txBody>
      <dsp:txXfrm>
        <a:off x="921957" y="2841816"/>
        <a:ext cx="1997212" cy="1250821"/>
      </dsp:txXfrm>
    </dsp:sp>
    <dsp:sp modelId="{C934D1F7-AB14-43B2-8CCB-73057AB5375F}">
      <dsp:nvSpPr>
        <dsp:cNvPr id="0" name=""/>
        <dsp:cNvSpPr/>
      </dsp:nvSpPr>
      <dsp:spPr>
        <a:xfrm>
          <a:off x="1672798" y="693211"/>
          <a:ext cx="3698687" cy="3698687"/>
        </a:xfrm>
        <a:custGeom>
          <a:avLst/>
          <a:gdLst/>
          <a:ahLst/>
          <a:cxnLst/>
          <a:rect l="0" t="0" r="0" b="0"/>
          <a:pathLst>
            <a:path>
              <a:moveTo>
                <a:pt x="5975" y="1700800"/>
              </a:moveTo>
              <a:arcTo wR="1849343" hR="1849343" stAng="11076425" swAng="230293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63ED-FE4D-4D03-BB48-3788D9F2CAA6}">
      <dsp:nvSpPr>
        <dsp:cNvPr id="0" name=""/>
        <dsp:cNvSpPr/>
      </dsp:nvSpPr>
      <dsp:spPr>
        <a:xfrm>
          <a:off x="2691480" y="686"/>
          <a:ext cx="1661322" cy="107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 Write</a:t>
          </a:r>
          <a:endParaRPr lang="el-GR" sz="3900" kern="1200" dirty="0"/>
        </a:p>
      </dsp:txBody>
      <dsp:txXfrm>
        <a:off x="2744194" y="53400"/>
        <a:ext cx="1555894" cy="974431"/>
      </dsp:txXfrm>
    </dsp:sp>
    <dsp:sp modelId="{CD853B5D-4BB8-47A8-9633-8B54D96E9C47}">
      <dsp:nvSpPr>
        <dsp:cNvPr id="0" name=""/>
        <dsp:cNvSpPr/>
      </dsp:nvSpPr>
      <dsp:spPr>
        <a:xfrm>
          <a:off x="1738789" y="540616"/>
          <a:ext cx="3566704" cy="3566704"/>
        </a:xfrm>
        <a:custGeom>
          <a:avLst/>
          <a:gdLst/>
          <a:ahLst/>
          <a:cxnLst/>
          <a:rect l="0" t="0" r="0" b="0"/>
          <a:pathLst>
            <a:path>
              <a:moveTo>
                <a:pt x="2843141" y="349060"/>
              </a:moveTo>
              <a:arcTo wR="1783352" hR="1783352" stAng="18387628" swAng="16330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9DAFC8-4EA8-4A12-9C30-AAD1C39E7910}">
      <dsp:nvSpPr>
        <dsp:cNvPr id="0" name=""/>
        <dsp:cNvSpPr/>
      </dsp:nvSpPr>
      <dsp:spPr>
        <a:xfrm>
          <a:off x="4474832" y="1784039"/>
          <a:ext cx="1661322" cy="107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Post</a:t>
          </a:r>
          <a:endParaRPr lang="el-GR" sz="3900" kern="1200" dirty="0"/>
        </a:p>
      </dsp:txBody>
      <dsp:txXfrm>
        <a:off x="4527546" y="1836753"/>
        <a:ext cx="1555894" cy="974431"/>
      </dsp:txXfrm>
    </dsp:sp>
    <dsp:sp modelId="{230A2E05-E17D-4848-B9D9-81A936B8D37D}">
      <dsp:nvSpPr>
        <dsp:cNvPr id="0" name=""/>
        <dsp:cNvSpPr/>
      </dsp:nvSpPr>
      <dsp:spPr>
        <a:xfrm>
          <a:off x="1738789" y="540616"/>
          <a:ext cx="3566704" cy="3566704"/>
        </a:xfrm>
        <a:custGeom>
          <a:avLst/>
          <a:gdLst/>
          <a:ahLst/>
          <a:cxnLst/>
          <a:rect l="0" t="0" r="0" b="0"/>
          <a:pathLst>
            <a:path>
              <a:moveTo>
                <a:pt x="3381788" y="2574142"/>
              </a:moveTo>
              <a:arcTo wR="1783352" hR="1783352" stAng="1579371" swAng="16330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1AB1AB-9106-4AAF-BD72-E78160F3D50E}">
      <dsp:nvSpPr>
        <dsp:cNvPr id="0" name=""/>
        <dsp:cNvSpPr/>
      </dsp:nvSpPr>
      <dsp:spPr>
        <a:xfrm>
          <a:off x="2691480" y="3567391"/>
          <a:ext cx="1661322" cy="107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Wait</a:t>
          </a:r>
          <a:endParaRPr lang="el-GR" sz="3900" kern="1200" dirty="0"/>
        </a:p>
      </dsp:txBody>
      <dsp:txXfrm>
        <a:off x="2744194" y="3620105"/>
        <a:ext cx="1555894" cy="974431"/>
      </dsp:txXfrm>
    </dsp:sp>
    <dsp:sp modelId="{C934D1F7-AB14-43B2-8CCB-73057AB5375F}">
      <dsp:nvSpPr>
        <dsp:cNvPr id="0" name=""/>
        <dsp:cNvSpPr/>
      </dsp:nvSpPr>
      <dsp:spPr>
        <a:xfrm>
          <a:off x="1738789" y="540616"/>
          <a:ext cx="3566704" cy="3566704"/>
        </a:xfrm>
        <a:custGeom>
          <a:avLst/>
          <a:gdLst/>
          <a:ahLst/>
          <a:cxnLst/>
          <a:rect l="0" t="0" r="0" b="0"/>
          <a:pathLst>
            <a:path>
              <a:moveTo>
                <a:pt x="723563" y="3217643"/>
              </a:moveTo>
              <a:arcTo wR="1783352" hR="1783352" stAng="7587628" swAng="16330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DDD3ACF-C73A-47A3-BF40-E84EE8848D38}">
      <dsp:nvSpPr>
        <dsp:cNvPr id="0" name=""/>
        <dsp:cNvSpPr/>
      </dsp:nvSpPr>
      <dsp:spPr>
        <a:xfrm>
          <a:off x="908128" y="1784039"/>
          <a:ext cx="1661322" cy="10798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Call</a:t>
          </a:r>
          <a:endParaRPr lang="el-GR" sz="3900" kern="1200" dirty="0"/>
        </a:p>
      </dsp:txBody>
      <dsp:txXfrm>
        <a:off x="960842" y="1836753"/>
        <a:ext cx="1555894" cy="974431"/>
      </dsp:txXfrm>
    </dsp:sp>
    <dsp:sp modelId="{729D9326-3297-4A2A-BB99-2CF2170CB491}">
      <dsp:nvSpPr>
        <dsp:cNvPr id="0" name=""/>
        <dsp:cNvSpPr/>
      </dsp:nvSpPr>
      <dsp:spPr>
        <a:xfrm>
          <a:off x="1738789" y="540616"/>
          <a:ext cx="3566704" cy="3566704"/>
        </a:xfrm>
        <a:custGeom>
          <a:avLst/>
          <a:gdLst/>
          <a:ahLst/>
          <a:cxnLst/>
          <a:rect l="0" t="0" r="0" b="0"/>
          <a:pathLst>
            <a:path>
              <a:moveTo>
                <a:pt x="184916" y="992562"/>
              </a:moveTo>
              <a:arcTo wR="1783352" hR="1783352" stAng="12379371" swAng="163300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E63ED-FE4D-4D03-BB48-3788D9F2CAA6}">
      <dsp:nvSpPr>
        <dsp:cNvPr id="0" name=""/>
        <dsp:cNvSpPr/>
      </dsp:nvSpPr>
      <dsp:spPr>
        <a:xfrm>
          <a:off x="2758552" y="510"/>
          <a:ext cx="1527178" cy="992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 Write</a:t>
          </a:r>
          <a:endParaRPr lang="el-GR" sz="3600" kern="1200" dirty="0"/>
        </a:p>
      </dsp:txBody>
      <dsp:txXfrm>
        <a:off x="2807010" y="48968"/>
        <a:ext cx="1430262" cy="895750"/>
      </dsp:txXfrm>
    </dsp:sp>
    <dsp:sp modelId="{CD853B5D-4BB8-47A8-9633-8B54D96E9C47}">
      <dsp:nvSpPr>
        <dsp:cNvPr id="0" name=""/>
        <dsp:cNvSpPr/>
      </dsp:nvSpPr>
      <dsp:spPr>
        <a:xfrm>
          <a:off x="1538480" y="496843"/>
          <a:ext cx="3967323" cy="3967323"/>
        </a:xfrm>
        <a:custGeom>
          <a:avLst/>
          <a:gdLst/>
          <a:ahLst/>
          <a:cxnLst/>
          <a:rect l="0" t="0" r="0" b="0"/>
          <a:pathLst>
            <a:path>
              <a:moveTo>
                <a:pt x="2951944" y="252378"/>
              </a:moveTo>
              <a:arcTo wR="1983661" hR="1983661" stAng="17953061" swAng="12121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B9DAFC8-4EA8-4A12-9C30-AAD1C39E7910}">
      <dsp:nvSpPr>
        <dsp:cNvPr id="0" name=""/>
        <dsp:cNvSpPr/>
      </dsp:nvSpPr>
      <dsp:spPr>
        <a:xfrm>
          <a:off x="4645126" y="1371186"/>
          <a:ext cx="1527178" cy="992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Post</a:t>
          </a:r>
          <a:endParaRPr lang="el-GR" sz="3600" kern="1200" dirty="0"/>
        </a:p>
      </dsp:txBody>
      <dsp:txXfrm>
        <a:off x="4693584" y="1419644"/>
        <a:ext cx="1430262" cy="895750"/>
      </dsp:txXfrm>
    </dsp:sp>
    <dsp:sp modelId="{230A2E05-E17D-4848-B9D9-81A936B8D37D}">
      <dsp:nvSpPr>
        <dsp:cNvPr id="0" name=""/>
        <dsp:cNvSpPr/>
      </dsp:nvSpPr>
      <dsp:spPr>
        <a:xfrm>
          <a:off x="1538480" y="496843"/>
          <a:ext cx="3967323" cy="3967323"/>
        </a:xfrm>
        <a:custGeom>
          <a:avLst/>
          <a:gdLst/>
          <a:ahLst/>
          <a:cxnLst/>
          <a:rect l="0" t="0" r="0" b="0"/>
          <a:pathLst>
            <a:path>
              <a:moveTo>
                <a:pt x="3962572" y="2120864"/>
              </a:moveTo>
              <a:arcTo wR="1983661" hR="1983661" stAng="21837966" swAng="13601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1AB1AB-9106-4AAF-BD72-E78160F3D50E}">
      <dsp:nvSpPr>
        <dsp:cNvPr id="0" name=""/>
        <dsp:cNvSpPr/>
      </dsp:nvSpPr>
      <dsp:spPr>
        <a:xfrm>
          <a:off x="3924519" y="3588987"/>
          <a:ext cx="1527178" cy="992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Wait</a:t>
          </a:r>
          <a:endParaRPr lang="el-GR" sz="3600" kern="1200" dirty="0"/>
        </a:p>
      </dsp:txBody>
      <dsp:txXfrm>
        <a:off x="3972977" y="3637445"/>
        <a:ext cx="1430262" cy="895750"/>
      </dsp:txXfrm>
    </dsp:sp>
    <dsp:sp modelId="{C934D1F7-AB14-43B2-8CCB-73057AB5375F}">
      <dsp:nvSpPr>
        <dsp:cNvPr id="0" name=""/>
        <dsp:cNvSpPr/>
      </dsp:nvSpPr>
      <dsp:spPr>
        <a:xfrm>
          <a:off x="1538480" y="496843"/>
          <a:ext cx="3967323" cy="3967323"/>
        </a:xfrm>
        <a:custGeom>
          <a:avLst/>
          <a:gdLst/>
          <a:ahLst/>
          <a:cxnLst/>
          <a:rect l="0" t="0" r="0" b="0"/>
          <a:pathLst>
            <a:path>
              <a:moveTo>
                <a:pt x="2227283" y="3952306"/>
              </a:moveTo>
              <a:arcTo wR="1983661" hR="1983661" stAng="4976727" swAng="84654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DDD3ACF-C73A-47A3-BF40-E84EE8848D38}">
      <dsp:nvSpPr>
        <dsp:cNvPr id="0" name=""/>
        <dsp:cNvSpPr/>
      </dsp:nvSpPr>
      <dsp:spPr>
        <a:xfrm>
          <a:off x="1592585" y="3588987"/>
          <a:ext cx="1527178" cy="992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Call</a:t>
          </a:r>
          <a:endParaRPr lang="el-GR" sz="3600" kern="1200" dirty="0"/>
        </a:p>
      </dsp:txBody>
      <dsp:txXfrm>
        <a:off x="1641043" y="3637445"/>
        <a:ext cx="1430262" cy="895750"/>
      </dsp:txXfrm>
    </dsp:sp>
    <dsp:sp modelId="{729D9326-3297-4A2A-BB99-2CF2170CB491}">
      <dsp:nvSpPr>
        <dsp:cNvPr id="0" name=""/>
        <dsp:cNvSpPr/>
      </dsp:nvSpPr>
      <dsp:spPr>
        <a:xfrm>
          <a:off x="1538480" y="496843"/>
          <a:ext cx="3967323" cy="3967323"/>
        </a:xfrm>
        <a:custGeom>
          <a:avLst/>
          <a:gdLst/>
          <a:ahLst/>
          <a:cxnLst/>
          <a:rect l="0" t="0" r="0" b="0"/>
          <a:pathLst>
            <a:path>
              <a:moveTo>
                <a:pt x="210518" y="2872974"/>
              </a:moveTo>
              <a:arcTo wR="1983661" hR="1983661" stAng="9201847" swAng="136018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187B4FA-66AB-4C88-89B1-642F3295F114}">
      <dsp:nvSpPr>
        <dsp:cNvPr id="0" name=""/>
        <dsp:cNvSpPr/>
      </dsp:nvSpPr>
      <dsp:spPr>
        <a:xfrm>
          <a:off x="871978" y="1371186"/>
          <a:ext cx="1527178" cy="9926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Travel</a:t>
          </a:r>
          <a:endParaRPr lang="el-GR" sz="3600" kern="1200" dirty="0"/>
        </a:p>
      </dsp:txBody>
      <dsp:txXfrm>
        <a:off x="920436" y="1419644"/>
        <a:ext cx="1430262" cy="895750"/>
      </dsp:txXfrm>
    </dsp:sp>
    <dsp:sp modelId="{09884853-C467-41B0-90BC-8AB8153DB429}">
      <dsp:nvSpPr>
        <dsp:cNvPr id="0" name=""/>
        <dsp:cNvSpPr/>
      </dsp:nvSpPr>
      <dsp:spPr>
        <a:xfrm>
          <a:off x="1538480" y="496843"/>
          <a:ext cx="3967323" cy="3967323"/>
        </a:xfrm>
        <a:custGeom>
          <a:avLst/>
          <a:gdLst/>
          <a:ahLst/>
          <a:cxnLst/>
          <a:rect l="0" t="0" r="0" b="0"/>
          <a:pathLst>
            <a:path>
              <a:moveTo>
                <a:pt x="477075" y="693269"/>
              </a:moveTo>
              <a:arcTo wR="1983661" hR="1983661" stAng="13234806" swAng="12121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7B531-D6B5-43B5-9C7A-BAD2F79D7339}" type="datetimeFigureOut">
              <a:rPr lang="el-GR" smtClean="0"/>
              <a:t>1/11/2022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F16A3-A34C-4964-BFD2-F154988936E3}" type="slidenum">
              <a:rPr lang="el-GR" smtClean="0"/>
              <a:t>‹#›</a:t>
            </a:fld>
            <a:endParaRPr lang="el-GR"/>
          </a:p>
        </p:txBody>
      </p:sp>
    </p:spTree>
    <p:extLst>
      <p:ext uri="{BB962C8B-B14F-4D97-AF65-F5344CB8AC3E}">
        <p14:creationId xmlns:p14="http://schemas.microsoft.com/office/powerpoint/2010/main" val="46894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Game changer </a:t>
            </a:r>
            <a:r>
              <a:rPr lang="en-US" sz="1200" kern="1200" dirty="0" err="1" smtClean="0">
                <a:solidFill>
                  <a:schemeClr val="tx1"/>
                </a:solidFill>
                <a:effectLst/>
                <a:latin typeface="+mn-lt"/>
                <a:ea typeface="+mn-ea"/>
                <a:cs typeface="+mn-cs"/>
              </a:rPr>
              <a:t>def</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a:t>
            </a:fld>
            <a:endParaRPr lang="en-GB"/>
          </a:p>
        </p:txBody>
      </p:sp>
    </p:spTree>
    <p:extLst>
      <p:ext uri="{BB962C8B-B14F-4D97-AF65-F5344CB8AC3E}">
        <p14:creationId xmlns:p14="http://schemas.microsoft.com/office/powerpoint/2010/main" val="859598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Library</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10</a:t>
            </a:fld>
            <a:endParaRPr lang="en-GB"/>
          </a:p>
        </p:txBody>
      </p:sp>
    </p:spTree>
    <p:extLst>
      <p:ext uri="{BB962C8B-B14F-4D97-AF65-F5344CB8AC3E}">
        <p14:creationId xmlns:p14="http://schemas.microsoft.com/office/powerpoint/2010/main" val="414286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endParaRPr lang="el-GR" sz="1200" kern="1200" dirty="0">
              <a:solidFill>
                <a:srgbClr val="FF0000"/>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11</a:t>
            </a:fld>
            <a:endParaRPr lang="en-GB"/>
          </a:p>
        </p:txBody>
      </p:sp>
    </p:spTree>
    <p:extLst>
      <p:ext uri="{BB962C8B-B14F-4D97-AF65-F5344CB8AC3E}">
        <p14:creationId xmlns:p14="http://schemas.microsoft.com/office/powerpoint/2010/main" val="224023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IDUAI</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12</a:t>
            </a:fld>
            <a:endParaRPr lang="en-GB"/>
          </a:p>
        </p:txBody>
      </p:sp>
    </p:spTree>
    <p:extLst>
      <p:ext uri="{BB962C8B-B14F-4D97-AF65-F5344CB8AC3E}">
        <p14:creationId xmlns:p14="http://schemas.microsoft.com/office/powerpoint/2010/main" val="221840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IDUAI 2</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13</a:t>
            </a:fld>
            <a:endParaRPr lang="en-GB"/>
          </a:p>
        </p:txBody>
      </p:sp>
    </p:spTree>
    <p:extLst>
      <p:ext uri="{BB962C8B-B14F-4D97-AF65-F5344CB8AC3E}">
        <p14:creationId xmlns:p14="http://schemas.microsoft.com/office/powerpoint/2010/main" val="21714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Outro slide/Sources</a:t>
            </a:r>
          </a:p>
          <a:p>
            <a:pPr fontAlgn="base"/>
            <a:endParaRPr lang="en-US" sz="1200" kern="1200" dirty="0" smtClean="0">
              <a:solidFill>
                <a:schemeClr val="tx1"/>
              </a:solidFill>
              <a:effectLst/>
              <a:latin typeface="+mn-lt"/>
              <a:ea typeface="+mn-ea"/>
              <a:cs typeface="+mn-cs"/>
            </a:endParaRPr>
          </a:p>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14</a:t>
            </a:fld>
            <a:endParaRPr lang="en-GB"/>
          </a:p>
        </p:txBody>
      </p:sp>
    </p:spTree>
    <p:extLst>
      <p:ext uri="{BB962C8B-B14F-4D97-AF65-F5344CB8AC3E}">
        <p14:creationId xmlns:p14="http://schemas.microsoft.com/office/powerpoint/2010/main" val="86010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Intro slide</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2</a:t>
            </a:fld>
            <a:endParaRPr lang="en-GB"/>
          </a:p>
        </p:txBody>
      </p:sp>
    </p:spTree>
    <p:extLst>
      <p:ext uri="{BB962C8B-B14F-4D97-AF65-F5344CB8AC3E}">
        <p14:creationId xmlns:p14="http://schemas.microsoft.com/office/powerpoint/2010/main" val="312069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IDUAI</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3</a:t>
            </a:fld>
            <a:endParaRPr lang="en-GB"/>
          </a:p>
        </p:txBody>
      </p:sp>
    </p:spTree>
    <p:extLst>
      <p:ext uri="{BB962C8B-B14F-4D97-AF65-F5344CB8AC3E}">
        <p14:creationId xmlns:p14="http://schemas.microsoft.com/office/powerpoint/2010/main" val="39281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Write</a:t>
            </a: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4</a:t>
            </a:fld>
            <a:endParaRPr lang="en-GB"/>
          </a:p>
        </p:txBody>
      </p:sp>
    </p:spTree>
    <p:extLst>
      <p:ext uri="{BB962C8B-B14F-4D97-AF65-F5344CB8AC3E}">
        <p14:creationId xmlns:p14="http://schemas.microsoft.com/office/powerpoint/2010/main" val="207206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Post</a:t>
            </a: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5</a:t>
            </a:fld>
            <a:endParaRPr lang="en-GB"/>
          </a:p>
        </p:txBody>
      </p:sp>
    </p:spTree>
    <p:extLst>
      <p:ext uri="{BB962C8B-B14F-4D97-AF65-F5344CB8AC3E}">
        <p14:creationId xmlns:p14="http://schemas.microsoft.com/office/powerpoint/2010/main" val="194869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Wait</a:t>
            </a: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6</a:t>
            </a:fld>
            <a:endParaRPr lang="en-GB"/>
          </a:p>
        </p:txBody>
      </p:sp>
    </p:spTree>
    <p:extLst>
      <p:ext uri="{BB962C8B-B14F-4D97-AF65-F5344CB8AC3E}">
        <p14:creationId xmlns:p14="http://schemas.microsoft.com/office/powerpoint/2010/main" val="54323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Call</a:t>
            </a: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7</a:t>
            </a:fld>
            <a:endParaRPr lang="en-GB"/>
          </a:p>
        </p:txBody>
      </p:sp>
    </p:spTree>
    <p:extLst>
      <p:ext uri="{BB962C8B-B14F-4D97-AF65-F5344CB8AC3E}">
        <p14:creationId xmlns:p14="http://schemas.microsoft.com/office/powerpoint/2010/main" val="225977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Travel</a:t>
            </a: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8</a:t>
            </a:fld>
            <a:endParaRPr lang="en-GB"/>
          </a:p>
        </p:txBody>
      </p:sp>
    </p:spTree>
    <p:extLst>
      <p:ext uri="{BB962C8B-B14F-4D97-AF65-F5344CB8AC3E}">
        <p14:creationId xmlns:p14="http://schemas.microsoft.com/office/powerpoint/2010/main" val="329473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Thesis</a:t>
            </a: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l-GR" sz="1200" kern="1200" dirty="0" smtClean="0">
              <a:solidFill>
                <a:schemeClr val="tx1"/>
              </a:solidFill>
              <a:effectLst/>
              <a:latin typeface="+mn-lt"/>
              <a:ea typeface="+mn-ea"/>
              <a:cs typeface="+mn-cs"/>
            </a:endParaRPr>
          </a:p>
          <a:p>
            <a:pPr fontAlgn="base"/>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9B92F42D-1908-425B-9D78-233E2F7DBE9D}" type="slidenum">
              <a:rPr lang="en-GB" smtClean="0"/>
              <a:t>9</a:t>
            </a:fld>
            <a:endParaRPr lang="en-GB"/>
          </a:p>
        </p:txBody>
      </p:sp>
    </p:spTree>
    <p:extLst>
      <p:ext uri="{BB962C8B-B14F-4D97-AF65-F5344CB8AC3E}">
        <p14:creationId xmlns:p14="http://schemas.microsoft.com/office/powerpoint/2010/main" val="73631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61896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354082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85038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87728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6681E0A0-24FC-4EDC-A620-98F4C9A604E1}" type="datetimeFigureOut">
              <a:rPr lang="el-GR" smtClean="0"/>
              <a:t>1/11/2022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91127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681E0A0-24FC-4EDC-A620-98F4C9A604E1}"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20355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681E0A0-24FC-4EDC-A620-98F4C9A604E1}" type="datetimeFigureOut">
              <a:rPr lang="el-GR" smtClean="0"/>
              <a:t>1/11/2022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86115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681E0A0-24FC-4EDC-A620-98F4C9A604E1}" type="datetimeFigureOut">
              <a:rPr lang="el-GR" smtClean="0"/>
              <a:t>1/11/2022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11409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681E0A0-24FC-4EDC-A620-98F4C9A604E1}" type="datetimeFigureOut">
              <a:rPr lang="el-GR" smtClean="0"/>
              <a:t>1/11/2022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233703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681E0A0-24FC-4EDC-A620-98F4C9A604E1}"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373405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681E0A0-24FC-4EDC-A620-98F4C9A604E1}" type="datetimeFigureOut">
              <a:rPr lang="el-GR" smtClean="0"/>
              <a:t>1/11/2022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9FF84BD-DDAA-4564-83B0-D0B3A36F17C1}" type="slidenum">
              <a:rPr lang="el-GR" smtClean="0"/>
              <a:t>‹#›</a:t>
            </a:fld>
            <a:endParaRPr lang="el-GR"/>
          </a:p>
        </p:txBody>
      </p:sp>
    </p:spTree>
    <p:extLst>
      <p:ext uri="{BB962C8B-B14F-4D97-AF65-F5344CB8AC3E}">
        <p14:creationId xmlns:p14="http://schemas.microsoft.com/office/powerpoint/2010/main" val="7807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1E0A0-24FC-4EDC-A620-98F4C9A604E1}" type="datetimeFigureOut">
              <a:rPr lang="el-GR" smtClean="0"/>
              <a:t>1/11/2022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F84BD-DDAA-4564-83B0-D0B3A36F17C1}" type="slidenum">
              <a:rPr lang="el-GR" smtClean="0"/>
              <a:t>‹#›</a:t>
            </a:fld>
            <a:endParaRPr lang="el-GR"/>
          </a:p>
        </p:txBody>
      </p:sp>
    </p:spTree>
    <p:extLst>
      <p:ext uri="{BB962C8B-B14F-4D97-AF65-F5344CB8AC3E}">
        <p14:creationId xmlns:p14="http://schemas.microsoft.com/office/powerpoint/2010/main" val="2421360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hyperlink" Target="https://en.unesco.org/commemorations/accesstoinformationday/" TargetMode="External"/><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4.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1.png"/><Relationship Id="rId7" Type="http://schemas.openxmlformats.org/officeDocument/2006/relationships/image" Target="../media/image43.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2.jpg"/><Relationship Id="rId4" Type="http://schemas.openxmlformats.org/officeDocument/2006/relationships/hyperlink" Target="https://www.timetoast.com/timelines/history-of-the-world-through-invention-and-expansion" TargetMode="External"/><Relationship Id="rId9" Type="http://schemas.openxmlformats.org/officeDocument/2006/relationships/image" Target="../media/image45.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1.png"/><Relationship Id="rId21" Type="http://schemas.openxmlformats.org/officeDocument/2006/relationships/image" Target="../media/image20.jpeg"/><Relationship Id="rId7" Type="http://schemas.openxmlformats.org/officeDocument/2006/relationships/image" Target="../media/image7.jpg"/><Relationship Id="rId12" Type="http://schemas.openxmlformats.org/officeDocument/2006/relationships/image" Target="../media/image2.jpg"/><Relationship Id="rId17" Type="http://schemas.openxmlformats.org/officeDocument/2006/relationships/image" Target="../media/image16.jpg"/><Relationship Id="rId2" Type="http://schemas.openxmlformats.org/officeDocument/2006/relationships/notesSlide" Target="../notesSlides/notesSlide2.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eg"/><Relationship Id="rId15" Type="http://schemas.openxmlformats.org/officeDocument/2006/relationships/image" Target="../media/image14.jpg"/><Relationship Id="rId23" Type="http://schemas.openxmlformats.org/officeDocument/2006/relationships/image" Target="../media/image22.jpeg"/><Relationship Id="rId10" Type="http://schemas.openxmlformats.org/officeDocument/2006/relationships/image" Target="../media/image10.jpg"/><Relationship Id="rId19" Type="http://schemas.openxmlformats.org/officeDocument/2006/relationships/image" Target="../media/image18.jpg"/><Relationship Id="rId4" Type="http://schemas.openxmlformats.org/officeDocument/2006/relationships/image" Target="../media/image4.jpeg"/><Relationship Id="rId9" Type="http://schemas.openxmlformats.org/officeDocument/2006/relationships/image" Target="../media/image9.jpg"/><Relationship Id="rId14" Type="http://schemas.openxmlformats.org/officeDocument/2006/relationships/image" Target="../media/image13.jpg"/><Relationship Id="rId22"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png"/><Relationship Id="rId7"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jpg"/><Relationship Id="rId4" Type="http://schemas.openxmlformats.org/officeDocument/2006/relationships/diagramData" Target="../diagrams/data1.xml"/><Relationship Id="rId9" Type="http://schemas.openxmlformats.org/officeDocument/2006/relationships/image" Target="../media/image27.jp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jpg"/><Relationship Id="rId5" Type="http://schemas.openxmlformats.org/officeDocument/2006/relationships/diagramLayout" Target="../diagrams/layout2.xml"/><Relationship Id="rId10" Type="http://schemas.openxmlformats.org/officeDocument/2006/relationships/image" Target="../media/image27.jpg"/><Relationship Id="rId4" Type="http://schemas.openxmlformats.org/officeDocument/2006/relationships/diagramData" Target="../diagrams/data2.xml"/><Relationship Id="rId9" Type="http://schemas.openxmlformats.org/officeDocument/2006/relationships/image" Target="../media/image28.jp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7.jpg"/><Relationship Id="rId5" Type="http://schemas.openxmlformats.org/officeDocument/2006/relationships/diagramLayout" Target="../diagrams/layout3.xml"/><Relationship Id="rId10" Type="http://schemas.openxmlformats.org/officeDocument/2006/relationships/image" Target="../media/image29.png"/><Relationship Id="rId4" Type="http://schemas.openxmlformats.org/officeDocument/2006/relationships/diagramData" Target="../diagrams/data3.xml"/><Relationship Id="rId9" Type="http://schemas.openxmlformats.org/officeDocument/2006/relationships/image" Target="../media/image28.jp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2.jpg"/><Relationship Id="rId3" Type="http://schemas.openxmlformats.org/officeDocument/2006/relationships/image" Target="../media/image1.png"/><Relationship Id="rId7" Type="http://schemas.openxmlformats.org/officeDocument/2006/relationships/diagramColors" Target="../diagrams/colors4.xml"/><Relationship Id="rId12"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30.jpeg"/><Relationship Id="rId5" Type="http://schemas.openxmlformats.org/officeDocument/2006/relationships/diagramLayout" Target="../diagrams/layout4.xml"/><Relationship Id="rId10" Type="http://schemas.openxmlformats.org/officeDocument/2006/relationships/image" Target="../media/image29.png"/><Relationship Id="rId4" Type="http://schemas.openxmlformats.org/officeDocument/2006/relationships/diagramData" Target="../diagrams/data4.xml"/><Relationship Id="rId9" Type="http://schemas.openxmlformats.org/officeDocument/2006/relationships/image" Target="../media/image28.jp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32.jpg"/><Relationship Id="rId3" Type="http://schemas.openxmlformats.org/officeDocument/2006/relationships/image" Target="../media/image1.png"/><Relationship Id="rId7" Type="http://schemas.openxmlformats.org/officeDocument/2006/relationships/diagramColors" Target="../diagrams/colors5.xml"/><Relationship Id="rId12"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31.jpeg"/><Relationship Id="rId5" Type="http://schemas.openxmlformats.org/officeDocument/2006/relationships/diagramLayout" Target="../diagrams/layout5.xml"/><Relationship Id="rId10" Type="http://schemas.openxmlformats.org/officeDocument/2006/relationships/image" Target="../media/image29.png"/><Relationship Id="rId4" Type="http://schemas.openxmlformats.org/officeDocument/2006/relationships/diagramData" Target="../diagrams/data5.xml"/><Relationship Id="rId9" Type="http://schemas.openxmlformats.org/officeDocument/2006/relationships/image" Target="../media/image28.jpg"/><Relationship Id="rId1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4.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a:t>
            </a:r>
            <a:r>
              <a:rPr lang="en-US" dirty="0" smtClean="0"/>
              <a:t>Changers</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847583" y="2446043"/>
            <a:ext cx="7092043" cy="3292953"/>
          </a:xfrm>
          <a:prstGeom prst="rect">
            <a:avLst/>
          </a:prstGeom>
        </p:spPr>
        <p:txBody>
          <a:bodyPr wrap="square">
            <a:spAutoFit/>
          </a:bodyPr>
          <a:lstStyle/>
          <a:p>
            <a:pPr fontAlgn="t">
              <a:lnSpc>
                <a:spcPts val="2700"/>
              </a:lnSpc>
              <a:spcAft>
                <a:spcPts val="0"/>
              </a:spcAft>
            </a:pPr>
            <a:r>
              <a:rPr lang="en-US" sz="4400"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game changer</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ts val="1650"/>
              </a:lnSpc>
              <a:spcAft>
                <a:spcPts val="0"/>
              </a:spcAft>
            </a:pPr>
            <a:r>
              <a:rPr lang="en-US" i="1" dirty="0">
                <a:solidFill>
                  <a:srgbClr val="70757A"/>
                </a:solidFill>
                <a:latin typeface="Arial" panose="020B0604020202020204" pitchFamily="34" charset="0"/>
                <a:ea typeface="Times New Roman" panose="02020603050405020304" pitchFamily="18" charset="0"/>
                <a:cs typeface="Times New Roman" panose="02020603050405020304" pitchFamily="18" charset="0"/>
              </a:rPr>
              <a:t>noun</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solidFill>
                  <a:srgbClr val="70757A"/>
                </a:solidFill>
                <a:latin typeface="Arial" panose="020B0604020202020204" pitchFamily="34" charset="0"/>
                <a:ea typeface="Times New Roman" panose="02020603050405020304" pitchFamily="18" charset="0"/>
                <a:cs typeface="Times New Roman" panose="02020603050405020304" pitchFamily="18" charset="0"/>
              </a:rPr>
              <a:t>plural noun</a:t>
            </a:r>
            <a:r>
              <a:rPr lang="en-US"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a:t>
            </a:r>
            <a:r>
              <a:rPr lang="en-US" sz="2800"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4D5156"/>
                </a:solidFill>
                <a:latin typeface="Arial" panose="020B0604020202020204" pitchFamily="34" charset="0"/>
                <a:ea typeface="Times New Roman" panose="02020603050405020304" pitchFamily="18" charset="0"/>
                <a:cs typeface="Times New Roman" panose="02020603050405020304" pitchFamily="18" charset="0"/>
              </a:rPr>
              <a:t>game changers</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US"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200"/>
              </a:lnSpc>
              <a:spcAft>
                <a:spcPts val="0"/>
              </a:spcAft>
              <a:buAutoNum type="arabicParenR"/>
            </a:pPr>
            <a:r>
              <a:rPr lang="en-US" dirty="0" smtClean="0">
                <a:solidFill>
                  <a:srgbClr val="202124"/>
                </a:solidFill>
                <a:latin typeface="Arial" panose="020B0604020202020204" pitchFamily="34" charset="0"/>
                <a:ea typeface="Times New Roman" panose="02020603050405020304" pitchFamily="18" charset="0"/>
                <a:cs typeface="Times New Roman" panose="02020603050405020304" pitchFamily="18" charset="0"/>
              </a:rPr>
              <a:t>an </a:t>
            </a:r>
            <a:r>
              <a:rPr lang="en-US"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event, idea, or procedure that effects a significant </a:t>
            </a:r>
          </a:p>
          <a:p>
            <a:pPr>
              <a:lnSpc>
                <a:spcPts val="1200"/>
              </a:lnSpc>
              <a:spcAft>
                <a:spcPts val="0"/>
              </a:spcAft>
            </a:pPr>
            <a:endParaRPr lang="en-US" dirty="0" smtClean="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0"/>
              </a:spcAft>
            </a:pPr>
            <a:r>
              <a:rPr lang="en-US" dirty="0" smtClean="0">
                <a:solidFill>
                  <a:srgbClr val="202124"/>
                </a:solidFill>
                <a:latin typeface="Arial" panose="020B0604020202020204" pitchFamily="34" charset="0"/>
                <a:ea typeface="Times New Roman" panose="02020603050405020304" pitchFamily="18" charset="0"/>
                <a:cs typeface="Times New Roman" panose="02020603050405020304" pitchFamily="18" charset="0"/>
              </a:rPr>
              <a:t>shift in </a:t>
            </a:r>
            <a:r>
              <a:rPr lang="en-US"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the current way of doing or thinking about </a:t>
            </a:r>
            <a:r>
              <a:rPr lang="en-US" dirty="0" smtClean="0">
                <a:solidFill>
                  <a:srgbClr val="202124"/>
                </a:solidFill>
                <a:latin typeface="Arial" panose="020B0604020202020204" pitchFamily="34" charset="0"/>
                <a:ea typeface="Times New Roman" panose="02020603050405020304" pitchFamily="18" charset="0"/>
                <a:cs typeface="Times New Roman" panose="02020603050405020304" pitchFamily="18" charset="0"/>
              </a:rPr>
              <a:t>something</a:t>
            </a:r>
          </a:p>
          <a:p>
            <a:pPr>
              <a:lnSpc>
                <a:spcPts val="1200"/>
              </a:lnSpc>
              <a:spcAft>
                <a:spcPts val="0"/>
              </a:spcAft>
            </a:pPr>
            <a:endParaRPr lang="en-US"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0"/>
              </a:spcAft>
            </a:pPr>
            <a:endParaRPr lang="en-US" dirty="0" smtClean="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0"/>
              </a:spcAft>
            </a:pPr>
            <a:r>
              <a:rPr lang="en-US" dirty="0" smtClean="0">
                <a:solidFill>
                  <a:srgbClr val="202124"/>
                </a:solidFill>
                <a:latin typeface="Arial" panose="020B0604020202020204" pitchFamily="34" charset="0"/>
                <a:ea typeface="Times New Roman" panose="02020603050405020304" pitchFamily="18" charset="0"/>
                <a:cs typeface="Times New Roman" panose="02020603050405020304" pitchFamily="18" charset="0"/>
              </a:rPr>
              <a:t>2) someone that can spark new concepts, inspire the </a:t>
            </a:r>
          </a:p>
          <a:p>
            <a:pPr>
              <a:lnSpc>
                <a:spcPts val="1200"/>
              </a:lnSpc>
              <a:spcAft>
                <a:spcPts val="0"/>
              </a:spcAft>
            </a:pPr>
            <a:endParaRPr lang="en-US"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a:lnSpc>
                <a:spcPts val="1200"/>
              </a:lnSpc>
              <a:spcAft>
                <a:spcPts val="0"/>
              </a:spcAft>
            </a:pPr>
            <a:r>
              <a:rPr lang="en-US" dirty="0" smtClean="0">
                <a:solidFill>
                  <a:srgbClr val="202124"/>
                </a:solidFill>
                <a:latin typeface="Arial" panose="020B0604020202020204" pitchFamily="34" charset="0"/>
                <a:ea typeface="Times New Roman" panose="02020603050405020304" pitchFamily="18" charset="0"/>
                <a:cs typeface="Times New Roman" panose="02020603050405020304" pitchFamily="18" charset="0"/>
              </a:rPr>
              <a:t>desire for, and acceptance of, change, and create the change itself</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l-G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651" y="874569"/>
            <a:ext cx="5644886" cy="2449980"/>
          </a:xfrm>
          <a:prstGeom prst="rect">
            <a:avLst/>
          </a:prstGeom>
          <a:scene3d>
            <a:camera prst="perspectiveHeroicExtremeLeftFacing"/>
            <a:lightRig rig="threePt" dir="t"/>
          </a:scene3d>
        </p:spPr>
      </p:pic>
    </p:spTree>
    <p:extLst>
      <p:ext uri="{BB962C8B-B14F-4D97-AF65-F5344CB8AC3E}">
        <p14:creationId xmlns:p14="http://schemas.microsoft.com/office/powerpoint/2010/main" val="271459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pic>
        <p:nvPicPr>
          <p:cNvPr id="6" name="Εικόνα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446196" cy="5630797"/>
          </a:xfrm>
          <a:prstGeom prst="rect">
            <a:avLst/>
          </a:prstGeom>
        </p:spPr>
      </p:pic>
      <p:sp>
        <p:nvSpPr>
          <p:cNvPr id="13" name="Ελλειψοειδής επεξήγηση 12"/>
          <p:cNvSpPr/>
          <p:nvPr/>
        </p:nvSpPr>
        <p:spPr>
          <a:xfrm>
            <a:off x="3444658" y="87682"/>
            <a:ext cx="1927738" cy="1277655"/>
          </a:xfrm>
          <a:prstGeom prst="wedgeEllipseCallout">
            <a:avLst>
              <a:gd name="adj1" fmla="val -1288"/>
              <a:gd name="adj2" fmla="val 27841"/>
            </a:avLst>
          </a:prstGeom>
          <a:solidFill>
            <a:srgbClr val="F7FA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Phew!</a:t>
            </a:r>
            <a:endParaRPr lang="el-GR" sz="3200" dirty="0">
              <a:solidFill>
                <a:schemeClr val="tx1"/>
              </a:solidFill>
            </a:endParaRPr>
          </a:p>
        </p:txBody>
      </p:sp>
      <p:pic>
        <p:nvPicPr>
          <p:cNvPr id="14" name="Εικόνα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7867" y="5155557"/>
            <a:ext cx="531687" cy="1181527"/>
          </a:xfrm>
          <a:prstGeom prst="rect">
            <a:avLst/>
          </a:prstGeom>
        </p:spPr>
      </p:pic>
    </p:spTree>
    <p:extLst>
      <p:ext uri="{BB962C8B-B14F-4D97-AF65-F5344CB8AC3E}">
        <p14:creationId xmlns:p14="http://schemas.microsoft.com/office/powerpoint/2010/main" val="396427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smtClean="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8680511" y="5698723"/>
            <a:ext cx="2183611" cy="217432"/>
          </a:xfrm>
          <a:prstGeom prst="rect">
            <a:avLst/>
          </a:prstGeom>
        </p:spPr>
        <p:txBody>
          <a:bodyPr wrap="none">
            <a:spAutoFit/>
          </a:bodyPr>
          <a:lstStyle/>
          <a:p>
            <a:pPr>
              <a:lnSpc>
                <a:spcPct val="107000"/>
              </a:lnSpc>
              <a:spcAft>
                <a:spcPts val="0"/>
              </a:spcAft>
            </a:pPr>
            <a:r>
              <a:rPr lang="en-US" sz="800"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Image credit: UNESCO, CC BY-SA 3.0 IGO</a:t>
            </a:r>
            <a:endParaRPr lang="el-GR"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pic>
        <p:nvPicPr>
          <p:cNvPr id="4" name="Εικόνα 3"/>
          <p:cNvPicPr>
            <a:picLocks noChangeAspect="1"/>
          </p:cNvPicPr>
          <p:nvPr/>
        </p:nvPicPr>
        <p:blipFill>
          <a:blip r:embed="rId5"/>
          <a:stretch>
            <a:fillRect/>
          </a:stretch>
        </p:blipFill>
        <p:spPr>
          <a:xfrm>
            <a:off x="612217" y="-307788"/>
            <a:ext cx="10953139" cy="6158134"/>
          </a:xfrm>
          <a:prstGeom prst="rect">
            <a:avLst/>
          </a:prstGeom>
        </p:spPr>
      </p:pic>
      <p:sp>
        <p:nvSpPr>
          <p:cNvPr id="7" name="Ορθογώνιο 6"/>
          <p:cNvSpPr/>
          <p:nvPr/>
        </p:nvSpPr>
        <p:spPr>
          <a:xfrm>
            <a:off x="2313903" y="1547491"/>
            <a:ext cx="3249769" cy="369332"/>
          </a:xfrm>
          <a:prstGeom prst="rect">
            <a:avLst/>
          </a:prstGeom>
        </p:spPr>
        <p:txBody>
          <a:bodyPr wrap="square">
            <a:spAutoFit/>
          </a:bodyPr>
          <a:lstStyle/>
          <a:p>
            <a:pPr fontAlgn="base"/>
            <a:r>
              <a:rPr lang="en-US" b="1" dirty="0" smtClean="0">
                <a:solidFill>
                  <a:srgbClr val="FF0000"/>
                </a:solidFill>
              </a:rPr>
              <a:t>_________________________</a:t>
            </a:r>
            <a:endParaRPr lang="el-GR" b="1" dirty="0">
              <a:solidFill>
                <a:srgbClr val="FF0000"/>
              </a:solidFill>
            </a:endParaRPr>
          </a:p>
        </p:txBody>
      </p:sp>
      <p:sp>
        <p:nvSpPr>
          <p:cNvPr id="9" name="Ορθογώνιο 8"/>
          <p:cNvSpPr/>
          <p:nvPr/>
        </p:nvSpPr>
        <p:spPr>
          <a:xfrm rot="16200000">
            <a:off x="-2225451" y="2242743"/>
            <a:ext cx="6661465" cy="1559209"/>
          </a:xfrm>
          <a:prstGeom prst="rect">
            <a:avLst/>
          </a:prstGeom>
          <a:solidFill>
            <a:schemeClr val="bg1"/>
          </a:solidFill>
        </p:spPr>
        <p:txBody>
          <a:bodyPr wrap="square">
            <a:spAutoFit/>
          </a:bodyPr>
          <a:lstStyle/>
          <a:p>
            <a:pPr>
              <a:lnSpc>
                <a:spcPct val="107000"/>
              </a:lnSpc>
              <a:spcAft>
                <a:spcPts val="800"/>
              </a:spcAft>
            </a:pPr>
            <a:r>
              <a:rPr lang="en-US"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Access to information “is an integral part of the right to freedom of </a:t>
            </a:r>
            <a:r>
              <a:rPr lang="en-US" b="1" dirty="0" err="1"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mmmmmmexpression”mmmmmmmmmmmmmmmmmmmm</a:t>
            </a:r>
            <a:r>
              <a:rPr lang="en-US"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and “a key enabler towards inclusive knowledge societies.”</a:t>
            </a:r>
            <a:endParaRPr lang="el-G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Δεξί βέλος 2"/>
          <p:cNvSpPr/>
          <p:nvPr/>
        </p:nvSpPr>
        <p:spPr>
          <a:xfrm>
            <a:off x="1335495" y="27247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Δεξί βέλος 10"/>
          <p:cNvSpPr/>
          <p:nvPr/>
        </p:nvSpPr>
        <p:spPr>
          <a:xfrm>
            <a:off x="1335495" y="148984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1502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smtClean="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263" y="1866906"/>
            <a:ext cx="3654209" cy="1385387"/>
          </a:xfrm>
          <a:prstGeom prst="rect">
            <a:avLst/>
          </a:prstGeom>
        </p:spPr>
      </p:pic>
      <p:sp>
        <p:nvSpPr>
          <p:cNvPr id="5" name="Ορθογώνιο 4"/>
          <p:cNvSpPr/>
          <p:nvPr/>
        </p:nvSpPr>
        <p:spPr>
          <a:xfrm>
            <a:off x="1995028" y="3687755"/>
            <a:ext cx="7662538" cy="315471"/>
          </a:xfrm>
          <a:prstGeom prst="rect">
            <a:avLst/>
          </a:prstGeom>
        </p:spPr>
        <p:txBody>
          <a:bodyPr wrap="square">
            <a:spAutoFit/>
          </a:bodyPr>
          <a:lstStyle/>
          <a:p>
            <a:pPr algn="ctr" fontAlgn="t">
              <a:lnSpc>
                <a:spcPts val="1560"/>
              </a:lnSpc>
              <a:spcAft>
                <a:spcPts val="800"/>
              </a:spcAft>
            </a:pPr>
            <a:r>
              <a:rPr lang="en-US" dirty="0" smtClean="0">
                <a:solidFill>
                  <a:srgbClr val="464646"/>
                </a:solidFill>
                <a:latin typeface="Arial" panose="020B0604020202020204" pitchFamily="34" charset="0"/>
                <a:ea typeface="Times New Roman" panose="02020603050405020304" pitchFamily="18" charset="0"/>
                <a:cs typeface="Times New Roman" panose="02020603050405020304" pitchFamily="18" charset="0"/>
              </a:rPr>
              <a:t>International </a:t>
            </a:r>
            <a:r>
              <a:rPr lang="en-US"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Day for Universal Access to Information (</a:t>
            </a:r>
            <a:r>
              <a:rPr lang="en-US" dirty="0">
                <a:solidFill>
                  <a:srgbClr val="049CCF"/>
                </a:solidFill>
                <a:latin typeface="Arial" panose="020B0604020202020204" pitchFamily="34" charset="0"/>
                <a:ea typeface="Times New Roman" panose="02020603050405020304" pitchFamily="18" charset="0"/>
                <a:cs typeface="Times New Roman" panose="02020603050405020304" pitchFamily="18" charset="0"/>
                <a:hlinkClick r:id="rId5"/>
              </a:rPr>
              <a:t>IDUAI</a:t>
            </a:r>
            <a:r>
              <a:rPr lang="en-US" dirty="0" smtClean="0">
                <a:solidFill>
                  <a:srgbClr val="464646"/>
                </a:solidFill>
                <a:latin typeface="Arial" panose="020B0604020202020204" pitchFamily="34" charset="0"/>
                <a:ea typeface="Times New Roman" panose="02020603050405020304" pitchFamily="18" charset="0"/>
                <a:cs typeface="Times New Roman" panose="02020603050405020304" pitchFamily="18" charset="0"/>
              </a:rPr>
              <a: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Ορθογώνιο 5"/>
          <p:cNvSpPr/>
          <p:nvPr/>
        </p:nvSpPr>
        <p:spPr>
          <a:xfrm>
            <a:off x="4946296" y="1249229"/>
            <a:ext cx="1826141" cy="297517"/>
          </a:xfrm>
          <a:prstGeom prst="rect">
            <a:avLst/>
          </a:prstGeom>
        </p:spPr>
        <p:txBody>
          <a:bodyPr wrap="none">
            <a:spAutoFit/>
          </a:bodyPr>
          <a:lstStyle/>
          <a:p>
            <a:pPr algn="ctr" fontAlgn="t">
              <a:lnSpc>
                <a:spcPts val="1560"/>
              </a:lnSpc>
              <a:spcAft>
                <a:spcPts val="800"/>
              </a:spcAft>
            </a:pPr>
            <a:r>
              <a:rPr lang="en-US"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28</a:t>
            </a:r>
            <a:r>
              <a:rPr lang="en-US" baseline="30000"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th</a:t>
            </a:r>
            <a:r>
              <a:rPr lang="en-US"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 September </a:t>
            </a:r>
          </a:p>
        </p:txBody>
      </p:sp>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spTree>
    <p:extLst>
      <p:ext uri="{BB962C8B-B14F-4D97-AF65-F5344CB8AC3E}">
        <p14:creationId xmlns:p14="http://schemas.microsoft.com/office/powerpoint/2010/main" val="3727672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smtClean="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161316" y="3624290"/>
            <a:ext cx="6096000" cy="981423"/>
          </a:xfrm>
          <a:prstGeom prst="rect">
            <a:avLst/>
          </a:prstGeom>
        </p:spPr>
        <p:txBody>
          <a:bodyPr>
            <a:spAutoFit/>
          </a:bodyPr>
          <a:lstStyle/>
          <a:p>
            <a:pPr>
              <a:lnSpc>
                <a:spcPct val="107000"/>
              </a:lnSpc>
              <a:spcAft>
                <a:spcPts val="800"/>
              </a:spcAft>
            </a:pPr>
            <a:r>
              <a:rPr lang="en-US" b="1"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Access to information </a:t>
            </a:r>
            <a:r>
              <a:rPr lang="en-US" b="1" dirty="0" smtClean="0">
                <a:solidFill>
                  <a:srgbClr val="464646"/>
                </a:solidFill>
                <a:latin typeface="Arial" panose="020B0604020202020204" pitchFamily="34" charset="0"/>
                <a:ea typeface="Times New Roman" panose="02020603050405020304" pitchFamily="18" charset="0"/>
                <a:cs typeface="Times New Roman" panose="02020603050405020304" pitchFamily="18" charset="0"/>
              </a:rPr>
              <a:t>is “an </a:t>
            </a:r>
            <a:r>
              <a:rPr lang="en-US" b="1" dirty="0">
                <a:solidFill>
                  <a:srgbClr val="464646"/>
                </a:solidFill>
                <a:latin typeface="Arial" panose="020B0604020202020204" pitchFamily="34" charset="0"/>
                <a:ea typeface="Times New Roman" panose="02020603050405020304" pitchFamily="18" charset="0"/>
                <a:cs typeface="Times New Roman" panose="02020603050405020304" pitchFamily="18" charset="0"/>
              </a:rPr>
              <a:t>integral part of the right to freedom of expression” and “a key enabler towards inclusive knowledge societies.”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3963" y="1200887"/>
            <a:ext cx="2857500" cy="1518377"/>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1465" y="1196444"/>
            <a:ext cx="4101610" cy="1522820"/>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352" y="1196444"/>
            <a:ext cx="4101611" cy="1522820"/>
          </a:xfrm>
          <a:prstGeom prst="rect">
            <a:avLst/>
          </a:prstGeom>
        </p:spPr>
      </p:pic>
      <p:sp>
        <p:nvSpPr>
          <p:cNvPr id="7" name="Ορθογώνιο 6"/>
          <p:cNvSpPr/>
          <p:nvPr/>
        </p:nvSpPr>
        <p:spPr>
          <a:xfrm>
            <a:off x="3161316" y="4603008"/>
            <a:ext cx="5085595" cy="738664"/>
          </a:xfrm>
          <a:prstGeom prst="rect">
            <a:avLst/>
          </a:prstGeom>
        </p:spPr>
        <p:txBody>
          <a:bodyPr wrap="square">
            <a:spAutoFit/>
          </a:bodyPr>
          <a:lstStyle/>
          <a:p>
            <a:r>
              <a:rPr lang="en-US" sz="1400" dirty="0" err="1">
                <a:solidFill>
                  <a:srgbClr val="464646"/>
                </a:solidFill>
                <a:latin typeface="Arial" panose="020B0604020202020204" pitchFamily="34" charset="0"/>
                <a:ea typeface="Times New Roman" panose="02020603050405020304" pitchFamily="18" charset="0"/>
              </a:rPr>
              <a:t>Moez</a:t>
            </a:r>
            <a:r>
              <a:rPr lang="en-US" sz="1400" dirty="0">
                <a:solidFill>
                  <a:srgbClr val="464646"/>
                </a:solidFill>
                <a:latin typeface="Arial" panose="020B0604020202020204" pitchFamily="34" charset="0"/>
                <a:ea typeface="Times New Roman" panose="02020603050405020304" pitchFamily="18" charset="0"/>
              </a:rPr>
              <a:t> </a:t>
            </a:r>
            <a:r>
              <a:rPr lang="en-US" sz="1400" dirty="0" err="1">
                <a:solidFill>
                  <a:srgbClr val="464646"/>
                </a:solidFill>
                <a:latin typeface="Arial" panose="020B0604020202020204" pitchFamily="34" charset="0"/>
                <a:ea typeface="Times New Roman" panose="02020603050405020304" pitchFamily="18" charset="0"/>
              </a:rPr>
              <a:t>Chakchouk</a:t>
            </a:r>
            <a:r>
              <a:rPr lang="en-US" sz="1400" dirty="0">
                <a:solidFill>
                  <a:srgbClr val="464646"/>
                </a:solidFill>
                <a:latin typeface="Arial" panose="020B0604020202020204" pitchFamily="34" charset="0"/>
                <a:ea typeface="Times New Roman" panose="02020603050405020304" pitchFamily="18" charset="0"/>
              </a:rPr>
              <a:t>, </a:t>
            </a:r>
            <a:endParaRPr lang="en-US" sz="1400" dirty="0" smtClean="0">
              <a:solidFill>
                <a:srgbClr val="464646"/>
              </a:solidFill>
              <a:latin typeface="Arial" panose="020B0604020202020204" pitchFamily="34" charset="0"/>
              <a:ea typeface="Times New Roman" panose="02020603050405020304" pitchFamily="18" charset="0"/>
            </a:endParaRPr>
          </a:p>
          <a:p>
            <a:r>
              <a:rPr lang="en-US" sz="1400" dirty="0" smtClean="0">
                <a:solidFill>
                  <a:srgbClr val="464646"/>
                </a:solidFill>
                <a:latin typeface="Arial" panose="020B0604020202020204" pitchFamily="34" charset="0"/>
                <a:ea typeface="Times New Roman" panose="02020603050405020304" pitchFamily="18" charset="0"/>
              </a:rPr>
              <a:t>Assistant </a:t>
            </a:r>
            <a:r>
              <a:rPr lang="en-US" sz="1400" dirty="0">
                <a:solidFill>
                  <a:srgbClr val="464646"/>
                </a:solidFill>
                <a:latin typeface="Arial" panose="020B0604020202020204" pitchFamily="34" charset="0"/>
                <a:ea typeface="Times New Roman" panose="02020603050405020304" pitchFamily="18" charset="0"/>
              </a:rPr>
              <a:t>Director-General for Communication and </a:t>
            </a:r>
            <a:r>
              <a:rPr lang="en-US" sz="1400" dirty="0" smtClean="0">
                <a:solidFill>
                  <a:srgbClr val="464646"/>
                </a:solidFill>
                <a:latin typeface="Arial" panose="020B0604020202020204" pitchFamily="34" charset="0"/>
                <a:ea typeface="Times New Roman" panose="02020603050405020304" pitchFamily="18" charset="0"/>
              </a:rPr>
              <a:t>Information</a:t>
            </a:r>
          </a:p>
          <a:p>
            <a:r>
              <a:rPr lang="en-US" sz="1400" dirty="0" smtClean="0">
                <a:solidFill>
                  <a:srgbClr val="464646"/>
                </a:solidFill>
                <a:latin typeface="Arial" panose="020B0604020202020204" pitchFamily="34" charset="0"/>
              </a:rPr>
              <a:t>UNESCO</a:t>
            </a:r>
            <a:endParaRPr lang="el-GR" sz="1400" dirty="0"/>
          </a:p>
        </p:txBody>
      </p:sp>
      <p:pic>
        <p:nvPicPr>
          <p:cNvPr id="13" name="Εικόνα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spTree>
    <p:extLst>
      <p:ext uri="{BB962C8B-B14F-4D97-AF65-F5344CB8AC3E}">
        <p14:creationId xmlns:p14="http://schemas.microsoft.com/office/powerpoint/2010/main" val="29557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smtClean="0"/>
              <a:t>Game Changers</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11" name="Ορθογώνιο 10"/>
          <p:cNvSpPr/>
          <p:nvPr/>
        </p:nvSpPr>
        <p:spPr>
          <a:xfrm>
            <a:off x="501040" y="4834919"/>
            <a:ext cx="5312175" cy="1047466"/>
          </a:xfrm>
          <a:prstGeom prst="rect">
            <a:avLst/>
          </a:prstGeom>
        </p:spPr>
        <p:txBody>
          <a:bodyPr wrap="square">
            <a:spAutoFit/>
          </a:bodyPr>
          <a:lstStyle/>
          <a:p>
            <a:pPr>
              <a:lnSpc>
                <a:spcPct val="107000"/>
              </a:lnSpc>
              <a:spcAft>
                <a:spcPts val="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Images:</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err="1">
                <a:latin typeface="Times New Roman" panose="02020603050405020304" pitchFamily="18" charset="0"/>
                <a:ea typeface="Calibri" panose="020F0502020204030204" pitchFamily="34" charset="0"/>
                <a:cs typeface="Times New Roman" panose="02020603050405020304" pitchFamily="18" charset="0"/>
              </a:rPr>
              <a:t>w</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irestock</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upklyak</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pch.vector</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macrovector</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vectorjuice</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rawpixel.com, </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pikisuperstar</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tonodiaz</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on </a:t>
            </a:r>
            <a:r>
              <a:rPr lang="en-US" sz="1200" dirty="0" err="1" smtClean="0">
                <a:latin typeface="Times New Roman" panose="02020603050405020304" pitchFamily="18" charset="0"/>
                <a:ea typeface="Calibri" panose="020F0502020204030204" pitchFamily="34" charset="0"/>
                <a:cs typeface="Times New Roman" panose="02020603050405020304" pitchFamily="18" charset="0"/>
              </a:rPr>
              <a:t>Freepik</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000" dirty="0" smtClean="0">
                <a:latin typeface="Calibri" panose="020F0502020204030204" pitchFamily="34" charset="0"/>
                <a:ea typeface="Calibri" panose="020F0502020204030204" pitchFamily="34" charset="0"/>
                <a:cs typeface="Times New Roman" panose="02020603050405020304" pitchFamily="18" charset="0"/>
              </a:rPr>
              <a:t>UNESCO</a:t>
            </a:r>
            <a:r>
              <a:rPr lang="en-US" sz="1000" dirty="0">
                <a:latin typeface="Calibri" panose="020F0502020204030204" pitchFamily="34" charset="0"/>
                <a:ea typeface="Calibri" panose="020F0502020204030204" pitchFamily="34" charset="0"/>
                <a:cs typeface="Times New Roman" panose="02020603050405020304" pitchFamily="18" charset="0"/>
              </a:rPr>
              <a:t>, CC BY-SA 3.0 IGO</a:t>
            </a:r>
          </a:p>
          <a:p>
            <a:pPr>
              <a:lnSpc>
                <a:spcPct val="107000"/>
              </a:lnSpc>
              <a:spcAft>
                <a:spcPts val="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Ορθογώνιο 7"/>
          <p:cNvSpPr/>
          <p:nvPr/>
        </p:nvSpPr>
        <p:spPr>
          <a:xfrm>
            <a:off x="5813215" y="4784513"/>
            <a:ext cx="9006047" cy="685188"/>
          </a:xfrm>
          <a:prstGeom prst="rect">
            <a:avLst/>
          </a:prstGeom>
        </p:spPr>
        <p:txBody>
          <a:bodyPr wrap="square">
            <a:spAutoFit/>
          </a:bodyPr>
          <a:lstStyle/>
          <a:p>
            <a:pPr>
              <a:lnSpc>
                <a:spcPct val="107000"/>
              </a:lnSpc>
              <a:spcAft>
                <a:spcPts val="0"/>
              </a:spcAft>
            </a:pPr>
            <a:r>
              <a:rPr lang="en-US" sz="1200" dirty="0" smtClean="0">
                <a:latin typeface="Times New Roman" panose="02020603050405020304" pitchFamily="18" charset="0"/>
                <a:ea typeface="Times New Roman" panose="02020603050405020304" pitchFamily="18" charset="0"/>
                <a:cs typeface="Times New Roman" panose="02020603050405020304" pitchFamily="18" charset="0"/>
              </a:rPr>
              <a:t>Sources:</a:t>
            </a:r>
          </a:p>
          <a:p>
            <a:pPr>
              <a:lnSpc>
                <a:spcPct val="107000"/>
              </a:lnSpc>
              <a:spcAft>
                <a:spcPts val="0"/>
              </a:spcAft>
            </a:pPr>
            <a:r>
              <a:rPr lang="en-US" sz="1200" u="sng" dirty="0" smtClean="0">
                <a:latin typeface="Times New Roman" panose="02020603050405020304" pitchFamily="18" charset="0"/>
                <a:ea typeface="Times New Roman" panose="02020603050405020304" pitchFamily="18" charset="0"/>
                <a:cs typeface="Times New Roman" panose="02020603050405020304" pitchFamily="18" charset="0"/>
                <a:hlinkClick r:id="rId4"/>
              </a:rPr>
              <a:t>https</a:t>
            </a:r>
            <a:r>
              <a:rPr lang="en-US" sz="1200" u="sng" dirty="0">
                <a:latin typeface="Times New Roman" panose="02020603050405020304" pitchFamily="18" charset="0"/>
                <a:ea typeface="Times New Roman" panose="02020603050405020304" pitchFamily="18" charset="0"/>
                <a:cs typeface="Times New Roman" panose="02020603050405020304" pitchFamily="18" charset="0"/>
                <a:hlinkClick r:id="rId4"/>
              </a:rPr>
              <a:t>://</a:t>
            </a:r>
            <a:r>
              <a:rPr lang="en-US" sz="1200" u="sng" dirty="0" smtClean="0">
                <a:latin typeface="Times New Roman" panose="02020603050405020304" pitchFamily="18" charset="0"/>
                <a:ea typeface="Times New Roman" panose="02020603050405020304" pitchFamily="18" charset="0"/>
                <a:cs typeface="Times New Roman" panose="02020603050405020304" pitchFamily="18" charset="0"/>
                <a:hlinkClick r:id="rId4"/>
              </a:rPr>
              <a:t>www.timetoast.com/timelines/history-of-the-world-through-invention-and-expansion</a:t>
            </a:r>
            <a:endParaRPr lang="en-US" sz="1200"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https://www.unesco.org/en/days/universal-access-information</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920" y="570996"/>
            <a:ext cx="4517732" cy="2074608"/>
          </a:xfrm>
          <a:prstGeom prst="rect">
            <a:avLst/>
          </a:prstGeom>
        </p:spPr>
      </p:pic>
      <p:pic>
        <p:nvPicPr>
          <p:cNvPr id="3" name="Εικόνα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646" y="2995303"/>
            <a:ext cx="2144268" cy="1635317"/>
          </a:xfrm>
          <a:prstGeom prst="rect">
            <a:avLst/>
          </a:prstGeom>
        </p:spPr>
      </p:pic>
      <p:pic>
        <p:nvPicPr>
          <p:cNvPr id="4" name="Εικόνα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568" y="3008244"/>
            <a:ext cx="4346078" cy="1622378"/>
          </a:xfrm>
          <a:prstGeom prst="rect">
            <a:avLst/>
          </a:prstGeom>
        </p:spPr>
      </p:pic>
      <p:pic>
        <p:nvPicPr>
          <p:cNvPr id="5" name="Εικόνα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8772" y="3008245"/>
            <a:ext cx="4346073" cy="1622376"/>
          </a:xfrm>
          <a:prstGeom prst="rect">
            <a:avLst/>
          </a:prstGeom>
        </p:spPr>
      </p:pic>
      <p:pic>
        <p:nvPicPr>
          <p:cNvPr id="2" name="Εικόνα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8066" y="4144531"/>
            <a:ext cx="800706" cy="499031"/>
          </a:xfrm>
          <a:prstGeom prst="rect">
            <a:avLst/>
          </a:prstGeom>
        </p:spPr>
      </p:pic>
    </p:spTree>
    <p:extLst>
      <p:ext uri="{BB962C8B-B14F-4D97-AF65-F5344CB8AC3E}">
        <p14:creationId xmlns:p14="http://schemas.microsoft.com/office/powerpoint/2010/main" val="421512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smtClean="0"/>
              <a:t>Game Changers</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5314" y="-28846"/>
            <a:ext cx="2329986" cy="1770562"/>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9430" y="-46331"/>
            <a:ext cx="1786155" cy="1786155"/>
          </a:xfrm>
          <a:prstGeom prst="rect">
            <a:avLst/>
          </a:prstGeom>
        </p:spPr>
      </p:pic>
      <p:pic>
        <p:nvPicPr>
          <p:cNvPr id="10" name="Εικόνα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93" y="-46331"/>
            <a:ext cx="2660145" cy="1789222"/>
          </a:xfrm>
          <a:prstGeom prst="rect">
            <a:avLst/>
          </a:prstGeom>
        </p:spPr>
      </p:pic>
      <p:pic>
        <p:nvPicPr>
          <p:cNvPr id="11" name="Εικόνα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7258" y="-13253"/>
            <a:ext cx="2337435" cy="1753077"/>
          </a:xfrm>
          <a:prstGeom prst="rect">
            <a:avLst/>
          </a:prstGeom>
        </p:spPr>
      </p:pic>
      <p:pic>
        <p:nvPicPr>
          <p:cNvPr id="14" name="Εικόνα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475029" y="-13253"/>
            <a:ext cx="1754969" cy="1754969"/>
          </a:xfrm>
          <a:prstGeom prst="rect">
            <a:avLst/>
          </a:prstGeom>
        </p:spPr>
      </p:pic>
      <p:pic>
        <p:nvPicPr>
          <p:cNvPr id="15" name="Εικόνα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64462" y="-17347"/>
            <a:ext cx="1927538" cy="1757171"/>
          </a:xfrm>
          <a:prstGeom prst="rect">
            <a:avLst/>
          </a:prstGeom>
        </p:spPr>
      </p:pic>
      <p:pic>
        <p:nvPicPr>
          <p:cNvPr id="16" name="Εικόνα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6465" y="1742537"/>
            <a:ext cx="3823842" cy="1905938"/>
          </a:xfrm>
          <a:prstGeom prst="rect">
            <a:avLst/>
          </a:prstGeom>
        </p:spPr>
      </p:pic>
      <p:pic>
        <p:nvPicPr>
          <p:cNvPr id="19" name="Εικόνα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 y="1739824"/>
            <a:ext cx="1860225" cy="1905938"/>
          </a:xfrm>
          <a:prstGeom prst="rect">
            <a:avLst/>
          </a:prstGeom>
        </p:spPr>
      </p:pic>
      <p:pic>
        <p:nvPicPr>
          <p:cNvPr id="21" name="Εικόνα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pic>
        <p:nvPicPr>
          <p:cNvPr id="18" name="Εικόνα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09572" y="1739824"/>
            <a:ext cx="1905937" cy="1905937"/>
          </a:xfrm>
          <a:prstGeom prst="rect">
            <a:avLst/>
          </a:prstGeom>
        </p:spPr>
      </p:pic>
      <p:pic>
        <p:nvPicPr>
          <p:cNvPr id="22" name="Εικόνα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96378" y="1755416"/>
            <a:ext cx="2978086" cy="1890345"/>
          </a:xfrm>
          <a:prstGeom prst="rect">
            <a:avLst/>
          </a:prstGeom>
        </p:spPr>
      </p:pic>
      <p:pic>
        <p:nvPicPr>
          <p:cNvPr id="23" name="Εικόνα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74464" y="1741483"/>
            <a:ext cx="2317536" cy="1904277"/>
          </a:xfrm>
          <a:prstGeom prst="rect">
            <a:avLst/>
          </a:prstGeom>
        </p:spPr>
      </p:pic>
      <p:pic>
        <p:nvPicPr>
          <p:cNvPr id="24" name="Εικόνα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1506" y="3613713"/>
            <a:ext cx="2514077" cy="1836596"/>
          </a:xfrm>
          <a:prstGeom prst="rect">
            <a:avLst/>
          </a:prstGeom>
        </p:spPr>
      </p:pic>
      <p:pic>
        <p:nvPicPr>
          <p:cNvPr id="25" name="Εικόνα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39775" y="3623126"/>
            <a:ext cx="1655075" cy="1823196"/>
          </a:xfrm>
          <a:prstGeom prst="rect">
            <a:avLst/>
          </a:prstGeom>
        </p:spPr>
      </p:pic>
      <p:pic>
        <p:nvPicPr>
          <p:cNvPr id="26" name="Εικόνα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78708" y="3634037"/>
            <a:ext cx="1369773" cy="1786935"/>
          </a:xfrm>
          <a:prstGeom prst="rect">
            <a:avLst/>
          </a:prstGeom>
        </p:spPr>
      </p:pic>
      <p:pic>
        <p:nvPicPr>
          <p:cNvPr id="27" name="Εικόνα 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37064" y="3636750"/>
            <a:ext cx="1679449" cy="1834018"/>
          </a:xfrm>
          <a:prstGeom prst="rect">
            <a:avLst/>
          </a:prstGeom>
        </p:spPr>
      </p:pic>
      <p:pic>
        <p:nvPicPr>
          <p:cNvPr id="28" name="Εικόνα 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78124" y="3625579"/>
            <a:ext cx="1946610" cy="1946610"/>
          </a:xfrm>
          <a:prstGeom prst="rect">
            <a:avLst/>
          </a:prstGeom>
        </p:spPr>
      </p:pic>
      <p:pic>
        <p:nvPicPr>
          <p:cNvPr id="29" name="Εικόνα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15509" y="3652459"/>
            <a:ext cx="1855201" cy="1855201"/>
          </a:xfrm>
          <a:prstGeom prst="rect">
            <a:avLst/>
          </a:prstGeom>
        </p:spPr>
      </p:pic>
      <p:pic>
        <p:nvPicPr>
          <p:cNvPr id="30" name="Εικόνα 2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64462" y="3638979"/>
            <a:ext cx="1929546" cy="1929546"/>
          </a:xfrm>
          <a:prstGeom prst="rect">
            <a:avLst/>
          </a:prstGeom>
        </p:spPr>
      </p:pic>
      <p:pic>
        <p:nvPicPr>
          <p:cNvPr id="31" name="Εικόνα 3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456904" y="923721"/>
            <a:ext cx="4921528" cy="3961831"/>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0107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randombar(horizont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randombar(horizont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randombar(horizontal)">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randombar(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randombar(horizontal)">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randombar(horizontal)">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smtClean="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4238" y="1978004"/>
            <a:ext cx="3647151" cy="2431246"/>
          </a:xfrm>
          <a:prstGeom prst="rect">
            <a:avLst/>
          </a:prstGeom>
        </p:spPr>
      </p:pic>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4042" y="1936323"/>
            <a:ext cx="2412203" cy="2412203"/>
          </a:xfrm>
          <a:prstGeom prst="rect">
            <a:avLst/>
          </a:prstGeom>
        </p:spPr>
      </p:pic>
      <p:pic>
        <p:nvPicPr>
          <p:cNvPr id="2" name="Εικόνα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3296" y="1875600"/>
            <a:ext cx="1809750" cy="2533650"/>
          </a:xfrm>
          <a:prstGeom prst="rect">
            <a:avLst/>
          </a:prstGeom>
        </p:spPr>
      </p:pic>
      <p:pic>
        <p:nvPicPr>
          <p:cNvPr id="7" name="Εικόνα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7686" y="1875600"/>
            <a:ext cx="2916328" cy="2533650"/>
          </a:xfrm>
          <a:prstGeom prst="rect">
            <a:avLst/>
          </a:prstGeom>
        </p:spPr>
      </p:pic>
      <p:sp>
        <p:nvSpPr>
          <p:cNvPr id="8" name="Ορθογώνιο 7"/>
          <p:cNvSpPr/>
          <p:nvPr/>
        </p:nvSpPr>
        <p:spPr>
          <a:xfrm>
            <a:off x="641822" y="4574368"/>
            <a:ext cx="11052192" cy="369332"/>
          </a:xfrm>
          <a:prstGeom prst="rect">
            <a:avLst/>
          </a:prstGeom>
        </p:spPr>
        <p:txBody>
          <a:bodyPr wrap="square">
            <a:spAutoFit/>
          </a:bodyPr>
          <a:lstStyle/>
          <a:p>
            <a:r>
              <a:rPr lang="en-US" dirty="0" smtClean="0"/>
              <a:t>          face-to-face interaction		           snail mail                           telephone                            libraries</a:t>
            </a:r>
            <a:endParaRPr lang="el-GR" dirty="0"/>
          </a:p>
        </p:txBody>
      </p:sp>
      <p:sp>
        <p:nvSpPr>
          <p:cNvPr id="15" name="Ορθογώνιο 14"/>
          <p:cNvSpPr/>
          <p:nvPr/>
        </p:nvSpPr>
        <p:spPr>
          <a:xfrm>
            <a:off x="5046225" y="1294209"/>
            <a:ext cx="2526554" cy="369332"/>
          </a:xfrm>
          <a:prstGeom prst="rect">
            <a:avLst/>
          </a:prstGeom>
        </p:spPr>
        <p:txBody>
          <a:bodyPr wrap="square">
            <a:spAutoFit/>
          </a:bodyPr>
          <a:lstStyle/>
          <a:p>
            <a:r>
              <a:rPr lang="en-US" dirty="0" smtClean="0"/>
              <a:t>Pre-Digital Methodology</a:t>
            </a:r>
            <a:endParaRPr lang="el-GR" dirty="0"/>
          </a:p>
        </p:txBody>
      </p:sp>
    </p:spTree>
    <p:extLst>
      <p:ext uri="{BB962C8B-B14F-4D97-AF65-F5344CB8AC3E}">
        <p14:creationId xmlns:p14="http://schemas.microsoft.com/office/powerpoint/2010/main" val="4124892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Διάγραμμα 4"/>
          <p:cNvGraphicFramePr/>
          <p:nvPr>
            <p:extLst>
              <p:ext uri="{D42A27DB-BD31-4B8C-83A1-F6EECF244321}">
                <p14:modId xmlns:p14="http://schemas.microsoft.com/office/powerpoint/2010/main" val="3109753721"/>
              </p:ext>
            </p:extLst>
          </p:nvPr>
        </p:nvGraphicFramePr>
        <p:xfrm>
          <a:off x="2627423" y="734655"/>
          <a:ext cx="7044284" cy="464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Εικόνα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3227" y="1380167"/>
            <a:ext cx="2417523" cy="3198569"/>
          </a:xfrm>
          <a:prstGeom prst="rect">
            <a:avLst/>
          </a:prstGeom>
        </p:spPr>
      </p:pic>
      <p:pic>
        <p:nvPicPr>
          <p:cNvPr id="13" name="Εικόνα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spTree>
    <p:extLst>
      <p:ext uri="{BB962C8B-B14F-4D97-AF65-F5344CB8AC3E}">
        <p14:creationId xmlns:p14="http://schemas.microsoft.com/office/powerpoint/2010/main" val="2295210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Διάγραμμα 4"/>
          <p:cNvGraphicFramePr/>
          <p:nvPr>
            <p:extLst>
              <p:ext uri="{D42A27DB-BD31-4B8C-83A1-F6EECF244321}">
                <p14:modId xmlns:p14="http://schemas.microsoft.com/office/powerpoint/2010/main" val="1631649905"/>
              </p:ext>
            </p:extLst>
          </p:nvPr>
        </p:nvGraphicFramePr>
        <p:xfrm>
          <a:off x="2627423" y="734655"/>
          <a:ext cx="7044284" cy="464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Ορθογώνιο 5"/>
          <p:cNvSpPr/>
          <p:nvPr/>
        </p:nvSpPr>
        <p:spPr>
          <a:xfrm>
            <a:off x="4620615" y="1274516"/>
            <a:ext cx="686406" cy="646331"/>
          </a:xfrm>
          <a:prstGeom prst="rect">
            <a:avLst/>
          </a:prstGeom>
          <a:solidFill>
            <a:schemeClr val="bg1"/>
          </a:solidFill>
        </p:spPr>
        <p:txBody>
          <a:bodyPr wrap="none">
            <a:spAutoFit/>
          </a:bodyPr>
          <a:lstStyle/>
          <a:p>
            <a:pPr fontAlgn="base"/>
            <a:r>
              <a:rPr lang="en-US" dirty="0" smtClean="0">
                <a:solidFill>
                  <a:schemeClr val="bg1"/>
                </a:solidFill>
              </a:rPr>
              <a:t>Dune</a:t>
            </a:r>
          </a:p>
          <a:p>
            <a:pPr fontAlgn="base"/>
            <a:endParaRPr lang="el-GR" dirty="0">
              <a:solidFill>
                <a:schemeClr val="bg1"/>
              </a:solidFill>
            </a:endParaRPr>
          </a:p>
        </p:txBody>
      </p:sp>
      <p:pic>
        <p:nvPicPr>
          <p:cNvPr id="11" name="Εικόνα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5427" y="1995385"/>
            <a:ext cx="2506573" cy="2126478"/>
          </a:xfrm>
          <a:prstGeom prst="rect">
            <a:avLst/>
          </a:prstGeom>
        </p:spPr>
      </p:pic>
      <p:pic>
        <p:nvPicPr>
          <p:cNvPr id="16" name="Εικόνα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7216" y="1995385"/>
            <a:ext cx="1607222" cy="2126478"/>
          </a:xfrm>
          <a:prstGeom prst="rect">
            <a:avLst/>
          </a:prstGeom>
        </p:spPr>
      </p:pic>
      <p:sp>
        <p:nvSpPr>
          <p:cNvPr id="13" name="Ορθογώνιο 12"/>
          <p:cNvSpPr/>
          <p:nvPr/>
        </p:nvSpPr>
        <p:spPr>
          <a:xfrm>
            <a:off x="4764083" y="4255659"/>
            <a:ext cx="2926898" cy="1200329"/>
          </a:xfrm>
          <a:prstGeom prst="rect">
            <a:avLst/>
          </a:prstGeom>
          <a:solidFill>
            <a:schemeClr val="bg1"/>
          </a:solidFill>
        </p:spPr>
        <p:txBody>
          <a:bodyPr wrap="square">
            <a:spAutoFit/>
          </a:bodyPr>
          <a:lstStyle/>
          <a:p>
            <a:pPr fontAlgn="base"/>
            <a:r>
              <a:rPr lang="en-US" dirty="0" smtClean="0">
                <a:solidFill>
                  <a:schemeClr val="bg1"/>
                </a:solidFill>
              </a:rPr>
              <a:t>Dune</a:t>
            </a:r>
          </a:p>
          <a:p>
            <a:pPr fontAlgn="base"/>
            <a:endParaRPr lang="en-US" dirty="0" smtClean="0">
              <a:solidFill>
                <a:schemeClr val="bg1"/>
              </a:solidFill>
            </a:endParaRPr>
          </a:p>
          <a:p>
            <a:pPr fontAlgn="base"/>
            <a:endParaRPr lang="en-US" dirty="0" smtClean="0">
              <a:solidFill>
                <a:schemeClr val="bg1"/>
              </a:solidFill>
            </a:endParaRPr>
          </a:p>
          <a:p>
            <a:pPr fontAlgn="base"/>
            <a:endParaRPr lang="el-GR" dirty="0">
              <a:solidFill>
                <a:schemeClr val="bg1"/>
              </a:solidFill>
            </a:endParaRPr>
          </a:p>
        </p:txBody>
      </p:sp>
      <p:pic>
        <p:nvPicPr>
          <p:cNvPr id="19" name="Εικόνα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spTree>
    <p:extLst>
      <p:ext uri="{BB962C8B-B14F-4D97-AF65-F5344CB8AC3E}">
        <p14:creationId xmlns:p14="http://schemas.microsoft.com/office/powerpoint/2010/main" val="199695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Διάγραμμα 4"/>
          <p:cNvGraphicFramePr/>
          <p:nvPr>
            <p:extLst>
              <p:ext uri="{D42A27DB-BD31-4B8C-83A1-F6EECF244321}">
                <p14:modId xmlns:p14="http://schemas.microsoft.com/office/powerpoint/2010/main" val="2482517282"/>
              </p:ext>
            </p:extLst>
          </p:nvPr>
        </p:nvGraphicFramePr>
        <p:xfrm>
          <a:off x="2627423" y="734655"/>
          <a:ext cx="7044284" cy="464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Ορθογώνιο 5"/>
          <p:cNvSpPr/>
          <p:nvPr/>
        </p:nvSpPr>
        <p:spPr>
          <a:xfrm>
            <a:off x="4200411" y="2176058"/>
            <a:ext cx="686406" cy="1200329"/>
          </a:xfrm>
          <a:prstGeom prst="rect">
            <a:avLst/>
          </a:prstGeom>
          <a:solidFill>
            <a:schemeClr val="bg1"/>
          </a:solidFill>
        </p:spPr>
        <p:txBody>
          <a:bodyPr wrap="none">
            <a:spAutoFit/>
          </a:bodyPr>
          <a:lstStyle/>
          <a:p>
            <a:pPr fontAlgn="base"/>
            <a:r>
              <a:rPr lang="en-US" dirty="0" smtClean="0">
                <a:solidFill>
                  <a:schemeClr val="bg1"/>
                </a:solidFill>
              </a:rPr>
              <a:t>Dune</a:t>
            </a:r>
          </a:p>
          <a:p>
            <a:pPr fontAlgn="base"/>
            <a:endParaRPr lang="en-US" dirty="0" smtClean="0">
              <a:solidFill>
                <a:schemeClr val="bg1"/>
              </a:solidFill>
            </a:endParaRPr>
          </a:p>
          <a:p>
            <a:pPr fontAlgn="base"/>
            <a:endParaRPr lang="en-US" dirty="0" smtClean="0">
              <a:solidFill>
                <a:schemeClr val="bg1"/>
              </a:solidFill>
            </a:endParaRPr>
          </a:p>
          <a:p>
            <a:pPr fontAlgn="base"/>
            <a:endParaRPr lang="el-GR" dirty="0">
              <a:solidFill>
                <a:schemeClr val="bg1"/>
              </a:solidFill>
            </a:endParaRPr>
          </a:p>
        </p:txBody>
      </p:sp>
      <p:pic>
        <p:nvPicPr>
          <p:cNvPr id="11" name="Εικόνα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51803" y="3058624"/>
            <a:ext cx="2324100" cy="1971675"/>
          </a:xfrm>
          <a:prstGeom prst="rect">
            <a:avLst/>
          </a:prstGeom>
        </p:spPr>
      </p:pic>
      <p:pic>
        <p:nvPicPr>
          <p:cNvPr id="14" name="Εικόνα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5104" y="4994013"/>
            <a:ext cx="2261659" cy="1189195"/>
          </a:xfrm>
          <a:prstGeom prst="rect">
            <a:avLst/>
          </a:prstGeom>
          <a:ln>
            <a:solidFill>
              <a:schemeClr val="tx1"/>
            </a:solidFill>
          </a:ln>
        </p:spPr>
      </p:pic>
      <p:pic>
        <p:nvPicPr>
          <p:cNvPr id="16" name="Εικόνα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32340" y="734655"/>
            <a:ext cx="1354477" cy="1792076"/>
          </a:xfrm>
          <a:prstGeom prst="rect">
            <a:avLst/>
          </a:prstGeom>
        </p:spPr>
      </p:pic>
    </p:spTree>
    <p:extLst>
      <p:ext uri="{BB962C8B-B14F-4D97-AF65-F5344CB8AC3E}">
        <p14:creationId xmlns:p14="http://schemas.microsoft.com/office/powerpoint/2010/main" val="181255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Διάγραμμα 4"/>
          <p:cNvGraphicFramePr/>
          <p:nvPr>
            <p:extLst>
              <p:ext uri="{D42A27DB-BD31-4B8C-83A1-F6EECF244321}">
                <p14:modId xmlns:p14="http://schemas.microsoft.com/office/powerpoint/2010/main" val="1127498137"/>
              </p:ext>
            </p:extLst>
          </p:nvPr>
        </p:nvGraphicFramePr>
        <p:xfrm>
          <a:off x="2627423" y="734655"/>
          <a:ext cx="7044284" cy="464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Ορθογώνιο 5"/>
          <p:cNvSpPr/>
          <p:nvPr/>
        </p:nvSpPr>
        <p:spPr>
          <a:xfrm>
            <a:off x="4620615" y="1274516"/>
            <a:ext cx="686406" cy="646331"/>
          </a:xfrm>
          <a:prstGeom prst="rect">
            <a:avLst/>
          </a:prstGeom>
          <a:solidFill>
            <a:schemeClr val="bg1"/>
          </a:solidFill>
        </p:spPr>
        <p:txBody>
          <a:bodyPr wrap="none">
            <a:spAutoFit/>
          </a:bodyPr>
          <a:lstStyle/>
          <a:p>
            <a:pPr fontAlgn="base"/>
            <a:r>
              <a:rPr lang="en-US" dirty="0" smtClean="0">
                <a:solidFill>
                  <a:schemeClr val="bg1"/>
                </a:solidFill>
              </a:rPr>
              <a:t>Dune</a:t>
            </a:r>
          </a:p>
          <a:p>
            <a:pPr fontAlgn="base"/>
            <a:endParaRPr lang="el-GR" dirty="0">
              <a:solidFill>
                <a:schemeClr val="bg1"/>
              </a:solidFill>
            </a:endParaRPr>
          </a:p>
        </p:txBody>
      </p:sp>
      <p:pic>
        <p:nvPicPr>
          <p:cNvPr id="11" name="Εικόνα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6855" y="1858343"/>
            <a:ext cx="2324100" cy="1971675"/>
          </a:xfrm>
          <a:prstGeom prst="rect">
            <a:avLst/>
          </a:prstGeom>
        </p:spPr>
      </p:pic>
      <p:pic>
        <p:nvPicPr>
          <p:cNvPr id="14" name="Εικόνα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80053" y="4149649"/>
            <a:ext cx="2952750" cy="1552575"/>
          </a:xfrm>
          <a:prstGeom prst="rect">
            <a:avLst/>
          </a:prstGeom>
          <a:ln>
            <a:solidFill>
              <a:schemeClr val="tx1"/>
            </a:solidFill>
          </a:ln>
        </p:spPr>
      </p:pic>
      <p:pic>
        <p:nvPicPr>
          <p:cNvPr id="15" name="Εικόνα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41742" y="3646034"/>
            <a:ext cx="2307483" cy="2409012"/>
          </a:xfrm>
          <a:prstGeom prst="rect">
            <a:avLst/>
          </a:prstGeom>
        </p:spPr>
      </p:pic>
      <p:pic>
        <p:nvPicPr>
          <p:cNvPr id="16" name="Εικόνα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90503" y="676485"/>
            <a:ext cx="1260224" cy="1667373"/>
          </a:xfrm>
          <a:prstGeom prst="rect">
            <a:avLst/>
          </a:prstGeom>
        </p:spPr>
      </p:pic>
      <p:pic>
        <p:nvPicPr>
          <p:cNvPr id="13" name="Εικόνα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spTree>
    <p:extLst>
      <p:ext uri="{BB962C8B-B14F-4D97-AF65-F5344CB8AC3E}">
        <p14:creationId xmlns:p14="http://schemas.microsoft.com/office/powerpoint/2010/main" val="608336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Διάγραμμα 4"/>
          <p:cNvGraphicFramePr/>
          <p:nvPr>
            <p:extLst>
              <p:ext uri="{D42A27DB-BD31-4B8C-83A1-F6EECF244321}">
                <p14:modId xmlns:p14="http://schemas.microsoft.com/office/powerpoint/2010/main" val="208701118"/>
              </p:ext>
            </p:extLst>
          </p:nvPr>
        </p:nvGraphicFramePr>
        <p:xfrm>
          <a:off x="2627423" y="734655"/>
          <a:ext cx="7044284" cy="4647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Ορθογώνιο 5"/>
          <p:cNvSpPr/>
          <p:nvPr/>
        </p:nvSpPr>
        <p:spPr>
          <a:xfrm>
            <a:off x="4620615" y="1274516"/>
            <a:ext cx="686406" cy="646331"/>
          </a:xfrm>
          <a:prstGeom prst="rect">
            <a:avLst/>
          </a:prstGeom>
          <a:solidFill>
            <a:schemeClr val="bg1"/>
          </a:solidFill>
        </p:spPr>
        <p:txBody>
          <a:bodyPr wrap="none">
            <a:spAutoFit/>
          </a:bodyPr>
          <a:lstStyle/>
          <a:p>
            <a:pPr fontAlgn="base"/>
            <a:r>
              <a:rPr lang="en-US" dirty="0" smtClean="0">
                <a:solidFill>
                  <a:schemeClr val="bg1"/>
                </a:solidFill>
              </a:rPr>
              <a:t>Dune</a:t>
            </a:r>
          </a:p>
          <a:p>
            <a:pPr fontAlgn="base"/>
            <a:endParaRPr lang="el-GR" dirty="0">
              <a:solidFill>
                <a:schemeClr val="bg1"/>
              </a:solidFill>
            </a:endParaRPr>
          </a:p>
        </p:txBody>
      </p:sp>
      <p:pic>
        <p:nvPicPr>
          <p:cNvPr id="11" name="Εικόνα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76855" y="1858343"/>
            <a:ext cx="2324100" cy="1971675"/>
          </a:xfrm>
          <a:prstGeom prst="rect">
            <a:avLst/>
          </a:prstGeom>
        </p:spPr>
      </p:pic>
      <p:pic>
        <p:nvPicPr>
          <p:cNvPr id="14" name="Εικόνα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0592" y="4314710"/>
            <a:ext cx="2952750" cy="1552575"/>
          </a:xfrm>
          <a:prstGeom prst="rect">
            <a:avLst/>
          </a:prstGeom>
          <a:ln>
            <a:solidFill>
              <a:schemeClr val="tx1"/>
            </a:solidFill>
          </a:ln>
        </p:spPr>
      </p:pic>
      <p:pic>
        <p:nvPicPr>
          <p:cNvPr id="15" name="Εικόνα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03748" y="3953062"/>
            <a:ext cx="2304505" cy="2405903"/>
          </a:xfrm>
          <a:prstGeom prst="rect">
            <a:avLst/>
          </a:prstGeom>
        </p:spPr>
      </p:pic>
      <p:pic>
        <p:nvPicPr>
          <p:cNvPr id="16" name="Εικόνα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6797" y="298618"/>
            <a:ext cx="1260224" cy="1667373"/>
          </a:xfrm>
          <a:prstGeom prst="rect">
            <a:avLst/>
          </a:prstGeom>
        </p:spPr>
      </p:pic>
      <p:pic>
        <p:nvPicPr>
          <p:cNvPr id="18" name="Εικόνα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3879" y="2111604"/>
            <a:ext cx="4056398" cy="1009650"/>
          </a:xfrm>
          <a:prstGeom prst="rect">
            <a:avLst/>
          </a:prstGeom>
        </p:spPr>
      </p:pic>
      <p:pic>
        <p:nvPicPr>
          <p:cNvPr id="21" name="Εικόνα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spTree>
    <p:extLst>
      <p:ext uri="{BB962C8B-B14F-4D97-AF65-F5344CB8AC3E}">
        <p14:creationId xmlns:p14="http://schemas.microsoft.com/office/powerpoint/2010/main" val="2093416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Ευθεία γραμμή σύνδεσης 19"/>
          <p:cNvCxnSpPr/>
          <p:nvPr/>
        </p:nvCxnSpPr>
        <p:spPr>
          <a:xfrm>
            <a:off x="325677" y="6407866"/>
            <a:ext cx="1146131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538619" y="6462653"/>
            <a:ext cx="6696917" cy="369332"/>
          </a:xfrm>
          <a:prstGeom prst="rect">
            <a:avLst/>
          </a:prstGeom>
        </p:spPr>
        <p:txBody>
          <a:bodyPr wrap="square">
            <a:spAutoFit/>
          </a:bodyPr>
          <a:lstStyle/>
          <a:p>
            <a:r>
              <a:rPr lang="en-US" dirty="0"/>
              <a:t>Game Changers: The Search Engine</a:t>
            </a:r>
            <a:endParaRPr lang="el-GR" dirty="0"/>
          </a:p>
        </p:txBody>
      </p:sp>
      <p:pic>
        <p:nvPicPr>
          <p:cNvPr id="17" name="Picture 2" descr="Arsakeia Tositseia Schools 6th MUN Conference in Greece | ATS MUN  Conference Gre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782" y="5873416"/>
            <a:ext cx="3577942" cy="1026162"/>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648414" y="1290845"/>
            <a:ext cx="686406" cy="646331"/>
          </a:xfrm>
          <a:prstGeom prst="rect">
            <a:avLst/>
          </a:prstGeom>
          <a:solidFill>
            <a:schemeClr val="bg1"/>
          </a:solidFill>
        </p:spPr>
        <p:txBody>
          <a:bodyPr wrap="none">
            <a:spAutoFit/>
          </a:bodyPr>
          <a:lstStyle/>
          <a:p>
            <a:pPr fontAlgn="base"/>
            <a:r>
              <a:rPr lang="en-US" dirty="0" smtClean="0">
                <a:solidFill>
                  <a:schemeClr val="bg1"/>
                </a:solidFill>
              </a:rPr>
              <a:t>Dune</a:t>
            </a:r>
          </a:p>
          <a:p>
            <a:pPr fontAlgn="base"/>
            <a:endParaRPr lang="el-GR" dirty="0">
              <a:solidFill>
                <a:schemeClr val="bg1"/>
              </a:solidFill>
            </a:endParaRPr>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134" y="1452939"/>
            <a:ext cx="4021229" cy="4021229"/>
          </a:xfrm>
          <a:prstGeom prst="rect">
            <a:avLst/>
          </a:prstGeom>
        </p:spPr>
      </p:pic>
      <p:sp>
        <p:nvSpPr>
          <p:cNvPr id="10" name="Ορθογώνιο 9"/>
          <p:cNvSpPr/>
          <p:nvPr/>
        </p:nvSpPr>
        <p:spPr>
          <a:xfrm>
            <a:off x="7840965" y="2105439"/>
            <a:ext cx="2543466" cy="3293209"/>
          </a:xfrm>
          <a:prstGeom prst="rect">
            <a:avLst/>
          </a:prstGeom>
        </p:spPr>
        <p:txBody>
          <a:bodyPr wrap="square">
            <a:spAutoFit/>
          </a:bodyPr>
          <a:lstStyle/>
          <a:p>
            <a:pPr lvl="0" fontAlgn="base">
              <a:defRPr/>
            </a:pPr>
            <a:r>
              <a:rPr lang="en-US" sz="800" b="1" dirty="0" smtClean="0"/>
              <a:t>NOT EVEN ONE PAGE OF USEFUL DATA</a:t>
            </a:r>
            <a:endParaRPr lang="en-US" sz="800" b="1" dirty="0" smtClean="0"/>
          </a:p>
          <a:p>
            <a:pPr lvl="0" fontAlgn="base">
              <a:defRPr/>
            </a:pPr>
            <a:r>
              <a:rPr lang="en-US" sz="800" dirty="0" smtClean="0"/>
              <a:t>Outrageous </a:t>
            </a:r>
            <a:r>
              <a:rPr lang="en-US" sz="800" dirty="0"/>
              <a:t>waste of time effort </a:t>
            </a:r>
            <a:r>
              <a:rPr lang="en-US" sz="800" dirty="0" smtClean="0"/>
              <a:t>and money. Outrageous </a:t>
            </a:r>
            <a:r>
              <a:rPr lang="en-US" sz="800" dirty="0"/>
              <a:t>waste of </a:t>
            </a:r>
            <a:r>
              <a:rPr lang="en-US" sz="800" dirty="0" smtClean="0"/>
              <a:t>time </a:t>
            </a:r>
            <a:r>
              <a:rPr lang="en-US" sz="800" dirty="0"/>
              <a:t>effort and </a:t>
            </a:r>
            <a:r>
              <a:rPr lang="en-US" sz="800" dirty="0" smtClean="0"/>
              <a:t>money. Outrageous </a:t>
            </a:r>
            <a:r>
              <a:rPr lang="en-US" sz="800" dirty="0"/>
              <a:t>waste of time effort </a:t>
            </a:r>
            <a:r>
              <a:rPr lang="en-US" sz="800" dirty="0" smtClean="0"/>
              <a:t>and </a:t>
            </a:r>
            <a:r>
              <a:rPr lang="en-US" sz="800" dirty="0"/>
              <a:t>money. Outrageous waste of </a:t>
            </a:r>
          </a:p>
          <a:p>
            <a:pPr lvl="0" fontAlgn="base">
              <a:defRPr/>
            </a:pPr>
            <a:r>
              <a:rPr lang="en-US" sz="800" dirty="0"/>
              <a:t>time effort and money. </a:t>
            </a:r>
            <a:r>
              <a:rPr lang="en-US" sz="800" dirty="0" smtClean="0"/>
              <a:t>Outrageous </a:t>
            </a:r>
            <a:r>
              <a:rPr lang="en-US" sz="800" dirty="0"/>
              <a:t>waste of time effort </a:t>
            </a:r>
          </a:p>
          <a:p>
            <a:pPr lvl="0" fontAlgn="base">
              <a:defRPr/>
            </a:pPr>
            <a:r>
              <a:rPr lang="en-US" sz="800" dirty="0"/>
              <a:t>and money. Outrageous waste of </a:t>
            </a:r>
            <a:r>
              <a:rPr lang="en-US" sz="800" dirty="0" smtClean="0"/>
              <a:t>time </a:t>
            </a:r>
            <a:r>
              <a:rPr lang="en-US" sz="800" dirty="0"/>
              <a:t>effort and money. </a:t>
            </a:r>
          </a:p>
          <a:p>
            <a:pPr lvl="0" fontAlgn="base">
              <a:defRPr/>
            </a:pPr>
            <a:r>
              <a:rPr lang="en-US" sz="800" b="1" dirty="0"/>
              <a:t>Outrageous waste of time effort and money</a:t>
            </a:r>
            <a:r>
              <a:rPr lang="en-US" sz="800" dirty="0"/>
              <a:t>. Outrageous waste of time effort and money. Outrageous waste of time effort and money. Outrageous waste of </a:t>
            </a:r>
          </a:p>
          <a:p>
            <a:pPr lvl="0" fontAlgn="base">
              <a:defRPr/>
            </a:pPr>
            <a:r>
              <a:rPr lang="en-US" sz="800" dirty="0"/>
              <a:t>time effort and money. Outrageous waste of time effort </a:t>
            </a:r>
          </a:p>
          <a:p>
            <a:pPr lvl="0" fontAlgn="base">
              <a:defRPr/>
            </a:pPr>
            <a:r>
              <a:rPr lang="en-US" sz="800" dirty="0"/>
              <a:t>and money. Outrageous waste of time effort and money. </a:t>
            </a:r>
          </a:p>
          <a:p>
            <a:pPr lvl="0" fontAlgn="base">
              <a:defRPr/>
            </a:pPr>
            <a:r>
              <a:rPr lang="en-US" sz="800" dirty="0"/>
              <a:t>Outrageous waste of time effort and money. Outrageous waste of time effort and money. Outrageous waste of time effort and money. Outrageous waste of </a:t>
            </a:r>
          </a:p>
          <a:p>
            <a:pPr lvl="0" fontAlgn="base">
              <a:defRPr/>
            </a:pPr>
            <a:r>
              <a:rPr lang="en-US" sz="800" dirty="0"/>
              <a:t>time effort and money. Outrageous waste of time effort </a:t>
            </a:r>
          </a:p>
          <a:p>
            <a:pPr lvl="0" fontAlgn="base">
              <a:defRPr/>
            </a:pPr>
            <a:r>
              <a:rPr lang="en-US" sz="800" dirty="0"/>
              <a:t>and money. Outrageous waste of time effort and money</a:t>
            </a:r>
            <a:r>
              <a:rPr lang="en-US" sz="800" dirty="0" smtClean="0"/>
              <a:t>.</a:t>
            </a:r>
            <a:r>
              <a:rPr lang="en-US" sz="800" dirty="0"/>
              <a:t> . Outrageous waste of time effort </a:t>
            </a:r>
          </a:p>
          <a:p>
            <a:pPr lvl="0" fontAlgn="base">
              <a:defRPr/>
            </a:pPr>
            <a:r>
              <a:rPr lang="en-US" sz="800" dirty="0"/>
              <a:t>and money. Outrageous waste of time effort and money. </a:t>
            </a:r>
          </a:p>
          <a:p>
            <a:pPr lvl="0" fontAlgn="base">
              <a:defRPr/>
            </a:pPr>
            <a:r>
              <a:rPr lang="en-US" sz="800" dirty="0"/>
              <a:t>Outrageous waste of time effort and money. Outrageous waste of time effort and money. Outrageous waste of time effort and money. Outrageous waste of </a:t>
            </a:r>
          </a:p>
          <a:p>
            <a:pPr lvl="0" fontAlgn="base">
              <a:defRPr/>
            </a:pPr>
            <a:r>
              <a:rPr lang="en-US" sz="800" dirty="0"/>
              <a:t>time effort and money. Outrageous waste of time effort </a:t>
            </a:r>
          </a:p>
          <a:p>
            <a:pPr lvl="0" fontAlgn="base">
              <a:defRPr/>
            </a:pPr>
            <a:r>
              <a:rPr lang="en-US" sz="800" dirty="0"/>
              <a:t>and money. Outrageous waste of time effort and money. </a:t>
            </a:r>
          </a:p>
          <a:p>
            <a:pPr lvl="0" fontAlgn="base">
              <a:defRPr/>
            </a:pPr>
            <a:r>
              <a:rPr lang="en-US" sz="800" dirty="0" smtClean="0"/>
              <a:t> </a:t>
            </a:r>
            <a:endParaRPr lang="en-US" sz="800" dirty="0"/>
          </a:p>
          <a:p>
            <a:pPr lvl="0" fontAlgn="base">
              <a:defRPr/>
            </a:pPr>
            <a:endParaRPr lang="en-US" sz="800" dirty="0"/>
          </a:p>
          <a:p>
            <a:pPr lvl="0" fontAlgn="base">
              <a:defRPr/>
            </a:pPr>
            <a:endParaRPr lang="en-US" sz="800" dirty="0" smtClean="0"/>
          </a:p>
        </p:txBody>
      </p:sp>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2826">
            <a:off x="636072" y="831179"/>
            <a:ext cx="6115536" cy="4290725"/>
          </a:xfrm>
          <a:prstGeom prst="rect">
            <a:avLst/>
          </a:prstGeom>
        </p:spPr>
      </p:pic>
      <p:pic>
        <p:nvPicPr>
          <p:cNvPr id="14" name="Εικόνα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8787" y="6013184"/>
            <a:ext cx="1783047" cy="818801"/>
          </a:xfrm>
          <a:prstGeom prst="rect">
            <a:avLst/>
          </a:prstGeom>
        </p:spPr>
      </p:pic>
      <p:sp>
        <p:nvSpPr>
          <p:cNvPr id="13" name="Ορθογώνιο 12"/>
          <p:cNvSpPr/>
          <p:nvPr/>
        </p:nvSpPr>
        <p:spPr>
          <a:xfrm rot="1032579" flipH="1">
            <a:off x="3272841" y="898363"/>
            <a:ext cx="1747422" cy="3662541"/>
          </a:xfrm>
          <a:prstGeom prst="rect">
            <a:avLst/>
          </a:prstGeom>
          <a:scene3d>
            <a:camera prst="isometricTopUp"/>
            <a:lightRig rig="threePt" dir="t"/>
          </a:scene3d>
        </p:spPr>
        <p:txBody>
          <a:bodyPr wrap="square">
            <a:spAutoFit/>
          </a:bodyPr>
          <a:lstStyle/>
          <a:p>
            <a:pPr lvl="0" fontAlgn="base">
              <a:defRPr/>
            </a:pPr>
            <a:r>
              <a:rPr lang="en-US" sz="800" b="1" dirty="0" smtClean="0"/>
              <a:t>IMPRESSIVE AMOUNT OF DATA </a:t>
            </a:r>
            <a:r>
              <a:rPr lang="en-US" sz="800" dirty="0" smtClean="0"/>
              <a:t>Pages </a:t>
            </a:r>
            <a:r>
              <a:rPr lang="en-US" sz="800" dirty="0" smtClean="0"/>
              <a:t>and pages of useful critical analysis. Pages and pages of useful critical  analysis. </a:t>
            </a:r>
            <a:r>
              <a:rPr lang="en-US" sz="800" dirty="0"/>
              <a:t>Pages and pages of useful critical analysis. Pages and pages of useful critical  analysis. </a:t>
            </a:r>
            <a:r>
              <a:rPr lang="en-US" sz="800" b="1" dirty="0"/>
              <a:t>Pages and pages of useful critical </a:t>
            </a:r>
            <a:r>
              <a:rPr lang="en-US" sz="800" dirty="0"/>
              <a:t>analysis. Pages and pages of useful critical  analysis. Pages and pages of useful critical analysis. Pages and pages of useful critical  analysis. Pages and pages of useful critical analysis. Pages and pages of useful critical  analysis. </a:t>
            </a:r>
            <a:r>
              <a:rPr lang="en-US" sz="800" dirty="0" smtClean="0"/>
              <a:t>Pages </a:t>
            </a:r>
            <a:r>
              <a:rPr lang="en-US" sz="800" dirty="0"/>
              <a:t>and pages of useful critical analysis. Pages and pages of useful critical  analysis. Pages and pages of useful critical analysis. Pages and pages of useful critical  analysis. Pages and pages of useful critical analysis. Pages and pages of useful critical  analysis. </a:t>
            </a:r>
          </a:p>
          <a:p>
            <a:pPr fontAlgn="base">
              <a:defRPr/>
            </a:pPr>
            <a:r>
              <a:rPr lang="en-US" sz="800" dirty="0"/>
              <a:t>Pages and pages of useful critical analysis. Pages and pages of useful critical  analysis. Pages and pages of useful critical analysis. Pages and pages of useful critical  analysis. Pages and pages of useful critical analysis. Pages and pages of useful </a:t>
            </a:r>
            <a:r>
              <a:rPr lang="en-US" sz="800" dirty="0" smtClean="0"/>
              <a:t>critical</a:t>
            </a:r>
            <a:endParaRPr lang="en-US" sz="800" dirty="0"/>
          </a:p>
        </p:txBody>
      </p:sp>
      <p:sp>
        <p:nvSpPr>
          <p:cNvPr id="15" name="Ορθογώνιο 14"/>
          <p:cNvSpPr/>
          <p:nvPr/>
        </p:nvSpPr>
        <p:spPr>
          <a:xfrm>
            <a:off x="2187814" y="1078786"/>
            <a:ext cx="1663874" cy="369332"/>
          </a:xfrm>
          <a:prstGeom prst="rect">
            <a:avLst/>
          </a:prstGeom>
        </p:spPr>
        <p:txBody>
          <a:bodyPr wrap="square">
            <a:spAutoFit/>
          </a:bodyPr>
          <a:lstStyle/>
          <a:p>
            <a:r>
              <a:rPr lang="en-US" dirty="0" smtClean="0"/>
              <a:t>Expected Result</a:t>
            </a:r>
            <a:endParaRPr lang="el-GR" dirty="0"/>
          </a:p>
        </p:txBody>
      </p:sp>
      <p:sp>
        <p:nvSpPr>
          <p:cNvPr id="16" name="Ορθογώνιο 15"/>
          <p:cNvSpPr/>
          <p:nvPr/>
        </p:nvSpPr>
        <p:spPr>
          <a:xfrm>
            <a:off x="7932963" y="1066239"/>
            <a:ext cx="1663874" cy="369332"/>
          </a:xfrm>
          <a:prstGeom prst="rect">
            <a:avLst/>
          </a:prstGeom>
        </p:spPr>
        <p:txBody>
          <a:bodyPr wrap="square">
            <a:spAutoFit/>
          </a:bodyPr>
          <a:lstStyle/>
          <a:p>
            <a:r>
              <a:rPr lang="en-US" dirty="0" smtClean="0"/>
              <a:t>Actual Result</a:t>
            </a:r>
            <a:endParaRPr lang="el-GR" dirty="0"/>
          </a:p>
        </p:txBody>
      </p:sp>
    </p:spTree>
    <p:extLst>
      <p:ext uri="{BB962C8B-B14F-4D97-AF65-F5344CB8AC3E}">
        <p14:creationId xmlns:p14="http://schemas.microsoft.com/office/powerpoint/2010/main" val="41635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718</Words>
  <Application>Microsoft Office PowerPoint</Application>
  <PresentationFormat>Ευρεία οθόνη</PresentationFormat>
  <Paragraphs>145</Paragraphs>
  <Slides>14</Slides>
  <Notes>14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Calibri Light</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Boss</dc:creator>
  <cp:lastModifiedBy>Boss</cp:lastModifiedBy>
  <cp:revision>97</cp:revision>
  <dcterms:created xsi:type="dcterms:W3CDTF">2022-10-11T06:07:46Z</dcterms:created>
  <dcterms:modified xsi:type="dcterms:W3CDTF">2022-11-01T08:19:47Z</dcterms:modified>
</cp:coreProperties>
</file>